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1" r:id="rId5"/>
  </p:sldMasterIdLst>
  <p:notesMasterIdLst>
    <p:notesMasterId r:id="rId9"/>
  </p:notesMasterIdLst>
  <p:handoutMasterIdLst>
    <p:handoutMasterId r:id="rId10"/>
  </p:handoutMasterIdLst>
  <p:sldIdLst>
    <p:sldId id="1007" r:id="rId6"/>
    <p:sldId id="327" r:id="rId7"/>
    <p:sldId id="328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02" userDrawn="1">
          <p15:clr>
            <a:srgbClr val="A4A3A4"/>
          </p15:clr>
        </p15:guide>
        <p15:guide id="2" pos="567" userDrawn="1">
          <p15:clr>
            <a:srgbClr val="A4A3A4"/>
          </p15:clr>
        </p15:guide>
        <p15:guide id="3" orient="horz" pos="758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pos="51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1A58"/>
    <a:srgbClr val="5C7DA4"/>
    <a:srgbClr val="006997"/>
    <a:srgbClr val="137FA8"/>
    <a:srgbClr val="ADBEC8"/>
    <a:srgbClr val="2EB9CC"/>
    <a:srgbClr val="DE289D"/>
    <a:srgbClr val="AD5AC8"/>
    <a:srgbClr val="FFF1C5"/>
    <a:srgbClr val="163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CE81B3-A832-439E-B819-811A347EAC3F}" v="5" dt="2020-09-11T07:20:37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355" autoAdjust="0"/>
  </p:normalViewPr>
  <p:slideViewPr>
    <p:cSldViewPr showGuides="1">
      <p:cViewPr varScale="1">
        <p:scale>
          <a:sx n="121" d="100"/>
          <a:sy n="121" d="100"/>
        </p:scale>
        <p:origin x="90" y="204"/>
      </p:cViewPr>
      <p:guideLst>
        <p:guide orient="horz" pos="1302"/>
        <p:guide pos="567"/>
        <p:guide orient="horz" pos="758"/>
        <p:guide pos="2880"/>
        <p:guide orient="horz" pos="3072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17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16F82-3277-43E7-A5FE-2A37B9404D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A12DED-D199-45DB-BBFE-60330EA437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FB972-98FE-416D-A7EF-CBABA4A97EC6}" type="datetimeFigureOut">
              <a:rPr lang="de-DE" smtClean="0"/>
              <a:t>11.09.2020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4E935F-ABC4-46BE-BCEC-3BDDC8D140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B14ED5-138E-4AA6-9945-27B8727433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CC156-9048-4D4E-8C72-895F673C26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368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336F-9257-4250-B655-308CC4CA5EB2}" type="datetimeFigureOut">
              <a:rPr lang="de-DE" smtClean="0"/>
              <a:t>11.09.2020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676F2-C12F-494E-B5B3-1A77BFE122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38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>
            <a:extLst>
              <a:ext uri="{FF2B5EF4-FFF2-40B4-BE49-F238E27FC236}">
                <a16:creationId xmlns:a16="http://schemas.microsoft.com/office/drawing/2014/main" id="{27B8A69E-7065-43B7-B2FB-800B2CAD4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5152"/>
            <a:ext cx="9144000" cy="515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2BA9DC7-38A0-42CA-AF1F-786CF9DC1E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25768" b="24442"/>
          <a:stretch/>
        </p:blipFill>
        <p:spPr>
          <a:xfrm>
            <a:off x="769" y="-5152"/>
            <a:ext cx="9142462" cy="5143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25356C7-8435-424F-B838-59A743C2E3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2223017"/>
            <a:ext cx="2192580" cy="367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534A47-3567-47C1-BB6C-00F4D4741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000" y="2196000"/>
            <a:ext cx="5230800" cy="1915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b="0" kern="1200" cap="all" baseline="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37C0E4-7970-44FF-ADE0-C072200D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000" y="4082400"/>
            <a:ext cx="8177408" cy="392256"/>
          </a:xfrm>
        </p:spPr>
        <p:txBody>
          <a:bodyPr vert="horz" lIns="0" tIns="0" rIns="0" bIns="0" rtlCol="0">
            <a:normAutofit/>
          </a:bodyPr>
          <a:lstStyle>
            <a:lvl1pPr marL="0" indent="0">
              <a:buFontTx/>
              <a:buNone/>
              <a:defRPr lang="de-DE" sz="2300" b="1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422B719-C449-4E92-82A3-D11CFB4DFA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440" y="4481381"/>
            <a:ext cx="8177408" cy="3226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 cap="none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Mitarbeitername</a:t>
            </a:r>
          </a:p>
        </p:txBody>
      </p:sp>
    </p:spTree>
    <p:extLst>
      <p:ext uri="{BB962C8B-B14F-4D97-AF65-F5344CB8AC3E}">
        <p14:creationId xmlns:p14="http://schemas.microsoft.com/office/powerpoint/2010/main" val="247668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081D788-A380-4288-BB83-72F29423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9952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,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4">
            <a:extLst>
              <a:ext uri="{FF2B5EF4-FFF2-40B4-BE49-F238E27FC236}">
                <a16:creationId xmlns:a16="http://schemas.microsoft.com/office/drawing/2014/main" id="{85477767-0DA5-465F-81E8-0946300147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898796"/>
            <a:ext cx="8144700" cy="48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7668F8C-6355-4537-AC76-D20A5A4E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0175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E5F5F79-30EA-4CB2-90A2-FCD63FCABFCE}"/>
              </a:ext>
            </a:extLst>
          </p:cNvPr>
          <p:cNvSpPr/>
          <p:nvPr userDrawn="1"/>
        </p:nvSpPr>
        <p:spPr>
          <a:xfrm>
            <a:off x="467544" y="627534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821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B43EE-0D33-49A2-93CC-1A54693CAA3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4000" y="843557"/>
            <a:ext cx="3923984" cy="3795117"/>
          </a:xfrm>
        </p:spPr>
        <p:txBody>
          <a:bodyPr lIns="0" rIns="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 marL="504000" indent="-284400"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  <a:lvl4pPr>
              <a:lnSpc>
                <a:spcPct val="100000"/>
              </a:lnSpc>
              <a:spcBef>
                <a:spcPts val="300"/>
              </a:spcBef>
              <a:defRPr/>
            </a:lvl4pPr>
            <a:lvl5pPr>
              <a:lnSpc>
                <a:spcPct val="100000"/>
              </a:lnSpc>
              <a:spcBef>
                <a:spcPts val="300"/>
              </a:spcBef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D9E51-3457-4C8C-9D01-D303F7E9FAF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10184" y="843556"/>
            <a:ext cx="3924000" cy="3795117"/>
          </a:xfrm>
        </p:spPr>
        <p:txBody>
          <a:bodyPr lIns="0" rIns="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  <a:lvl4pPr>
              <a:lnSpc>
                <a:spcPct val="100000"/>
              </a:lnSpc>
              <a:spcBef>
                <a:spcPts val="300"/>
              </a:spcBef>
              <a:defRPr/>
            </a:lvl4pPr>
            <a:lvl5pPr>
              <a:lnSpc>
                <a:spcPct val="100000"/>
              </a:lnSpc>
              <a:spcBef>
                <a:spcPts val="300"/>
              </a:spcBef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1CCBC30-73D3-42B5-B0A1-D0C4FF20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793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,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B43EE-0D33-49A2-93CC-1A54693CAA3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4000" y="1491631"/>
            <a:ext cx="3923984" cy="3147043"/>
          </a:xfrm>
        </p:spPr>
        <p:txBody>
          <a:bodyPr lIns="0" rIns="0"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 marL="684000">
              <a:spcBef>
                <a:spcPts val="300"/>
              </a:spcBef>
              <a:defRPr/>
            </a:lvl3pPr>
            <a:lvl4pPr marL="540000">
              <a:spcBef>
                <a:spcPts val="300"/>
              </a:spcBef>
              <a:defRPr/>
            </a:lvl4pPr>
            <a:lvl5pPr marL="1044000">
              <a:spcBef>
                <a:spcPts val="300"/>
              </a:spcBef>
              <a:defRPr/>
            </a:lvl5pPr>
            <a:lvl7pPr marL="864000">
              <a:lnSpc>
                <a:spcPct val="100000"/>
              </a:lnSpc>
              <a:spcBef>
                <a:spcPts val="300"/>
              </a:spcBef>
              <a:defRPr sz="1200"/>
            </a:lvl7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6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D9E51-3457-4C8C-9D01-D303F7E9FAF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10184" y="1491630"/>
            <a:ext cx="3924000" cy="3147043"/>
          </a:xfrm>
        </p:spPr>
        <p:txBody>
          <a:bodyPr lIns="0" rIns="0"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 marL="684000">
              <a:spcBef>
                <a:spcPts val="300"/>
              </a:spcBef>
              <a:defRPr/>
            </a:lvl3pPr>
            <a:lvl4pPr marL="864000">
              <a:spcBef>
                <a:spcPts val="300"/>
              </a:spcBef>
              <a:defRPr/>
            </a:lvl4pPr>
            <a:lvl5pPr marL="1044000">
              <a:spcBef>
                <a:spcPts val="300"/>
              </a:spcBef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57A7A671-67BA-4452-8344-72FEBA2BC9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898796"/>
            <a:ext cx="8144700" cy="48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Zwischentitel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22E8B74-0318-49EC-AC0A-77E352A7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212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A0BE4D-BE28-42C1-A7E6-EC84C227A65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1467908"/>
            <a:ext cx="2984400" cy="26499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sz="1400" b="0" i="0" cap="none" baseline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10000"/>
              </a:lnSpc>
            </a:pPr>
            <a:r>
              <a:rPr lang="de-DE" dirty="0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904058-EBB0-496A-9C10-342F587B14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4000" y="1753200"/>
            <a:ext cx="3643200" cy="2833200"/>
          </a:xfrm>
        </p:spPr>
        <p:txBody>
          <a:bodyPr lIns="0" rIns="0"/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defRPr sz="1200"/>
            </a:lvl2pPr>
            <a:lvl3pPr marL="684000">
              <a:spcBef>
                <a:spcPts val="300"/>
              </a:spcBef>
              <a:defRPr sz="1200"/>
            </a:lvl3pPr>
            <a:lvl4pPr marL="864000">
              <a:spcBef>
                <a:spcPts val="300"/>
              </a:spcBef>
              <a:defRPr sz="1200"/>
            </a:lvl4pPr>
            <a:lvl5pPr marL="1044000">
              <a:spcBef>
                <a:spcPts val="300"/>
              </a:spcBef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72B005-FE43-4BBD-A213-E52E865C0C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04000" y="1467909"/>
            <a:ext cx="2984400" cy="264992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sz="1400" b="0" i="0" cap="none" baseline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10000"/>
              </a:lnSpc>
            </a:pPr>
            <a:r>
              <a:rPr lang="de-DE" dirty="0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E2EBAF-9F8D-4A2D-9D98-74EF239318B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07600" y="1753200"/>
            <a:ext cx="3643200" cy="2833200"/>
          </a:xfrm>
        </p:spPr>
        <p:txBody>
          <a:bodyPr lIns="0" rIns="0"/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defRPr sz="1200"/>
            </a:lvl2pPr>
            <a:lvl3pPr marL="684000">
              <a:spcBef>
                <a:spcPts val="300"/>
              </a:spcBef>
              <a:defRPr sz="1200"/>
            </a:lvl3pPr>
            <a:lvl4pPr marL="864000">
              <a:spcBef>
                <a:spcPts val="300"/>
              </a:spcBef>
              <a:defRPr sz="1200"/>
            </a:lvl4pPr>
            <a:lvl5pPr marL="1044000">
              <a:spcBef>
                <a:spcPts val="300"/>
              </a:spcBef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29AEEB-9683-451E-9E32-DDC5CD3F9A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040453" y="963755"/>
            <a:ext cx="771330" cy="766972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73CC98A-AF94-4BCC-866D-DBAEDEA4F9E3}"/>
              </a:ext>
            </a:extLst>
          </p:cNvPr>
          <p:cNvCxnSpPr>
            <a:cxnSpLocks/>
          </p:cNvCxnSpPr>
          <p:nvPr userDrawn="1"/>
        </p:nvCxnSpPr>
        <p:spPr>
          <a:xfrm>
            <a:off x="4993200" y="4586400"/>
            <a:ext cx="3654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1312CDB-7A5A-4878-B8AC-6429E4687EA3}"/>
              </a:ext>
            </a:extLst>
          </p:cNvPr>
          <p:cNvCxnSpPr>
            <a:cxnSpLocks/>
          </p:cNvCxnSpPr>
          <p:nvPr userDrawn="1"/>
        </p:nvCxnSpPr>
        <p:spPr>
          <a:xfrm>
            <a:off x="4994702" y="1349142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9218FBDC-654A-4DB4-A4DF-3C4A01A621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044" y="1120422"/>
            <a:ext cx="575296" cy="426048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A22B156-D084-4DF7-87A1-6DAC26ECFEBF}"/>
              </a:ext>
            </a:extLst>
          </p:cNvPr>
          <p:cNvCxnSpPr>
            <a:cxnSpLocks/>
          </p:cNvCxnSpPr>
          <p:nvPr userDrawn="1"/>
        </p:nvCxnSpPr>
        <p:spPr>
          <a:xfrm>
            <a:off x="504000" y="1349141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3EC4974F-A589-4711-BC14-C0E78251FF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483" y="1069219"/>
            <a:ext cx="648071" cy="4772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C0559EC-7761-4D9B-A9C0-9845150953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88400" y="963754"/>
            <a:ext cx="771330" cy="766972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D73B963-C810-486F-8899-FB86E6B414F9}"/>
              </a:ext>
            </a:extLst>
          </p:cNvPr>
          <p:cNvCxnSpPr>
            <a:cxnSpLocks/>
          </p:cNvCxnSpPr>
          <p:nvPr userDrawn="1"/>
        </p:nvCxnSpPr>
        <p:spPr>
          <a:xfrm>
            <a:off x="504000" y="4586400"/>
            <a:ext cx="3639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A920776-A067-40C4-9B81-B2054B0B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3966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, haltend, weiß, Ball enthält.&#10;&#10;Automatisch generierte Beschreibung">
            <a:extLst>
              <a:ext uri="{FF2B5EF4-FFF2-40B4-BE49-F238E27FC236}">
                <a16:creationId xmlns:a16="http://schemas.microsoft.com/office/drawing/2014/main" id="{6B74E79D-1237-4CBB-A559-F64C44148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081" y="2859783"/>
            <a:ext cx="3851920" cy="22837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E2DA-9D20-4C91-97FE-B92B2588AF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4000" y="843558"/>
            <a:ext cx="8144700" cy="3795117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319E8A4-3A1B-4F2F-A9A2-4B3CE263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9669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mpet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4">
            <a:extLst>
              <a:ext uri="{FF2B5EF4-FFF2-40B4-BE49-F238E27FC236}">
                <a16:creationId xmlns:a16="http://schemas.microsoft.com/office/drawing/2014/main" id="{5CE4DAD9-4FE9-463F-8A84-09CFB7671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042656"/>
            <a:ext cx="270000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Ausgangssituation</a:t>
            </a: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A229361D-E022-4CFB-A237-4221879DC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329771"/>
            <a:ext cx="2700000" cy="122413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1" name="Textplatzhalter 14">
            <a:extLst>
              <a:ext uri="{FF2B5EF4-FFF2-40B4-BE49-F238E27FC236}">
                <a16:creationId xmlns:a16="http://schemas.microsoft.com/office/drawing/2014/main" id="{D0EB6554-1823-4B44-8012-EE02B4A8C7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70554" y="1042656"/>
            <a:ext cx="2578146" cy="281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Unsere Leistungen</a:t>
            </a:r>
          </a:p>
        </p:txBody>
      </p:sp>
      <p:sp>
        <p:nvSpPr>
          <p:cNvPr id="93" name="Textplatzhalter 14">
            <a:extLst>
              <a:ext uri="{FF2B5EF4-FFF2-40B4-BE49-F238E27FC236}">
                <a16:creationId xmlns:a16="http://schemas.microsoft.com/office/drawing/2014/main" id="{3E5CA946-DCC1-4CF9-83E9-C141DC1F7D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000" y="3450827"/>
            <a:ext cx="270000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Zielsetzung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AEA03750-472C-4FE0-81CA-9B9D769BCB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32000" y="3891600"/>
            <a:ext cx="280831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Projekte und Referenzen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D474CF8-A6BB-4E2C-A644-30EA5E78F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0554" y="1329771"/>
            <a:ext cx="2578146" cy="1241979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26327B18-9741-4325-8B13-34704811E4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000" y="3719824"/>
            <a:ext cx="2700000" cy="918852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5AD80C3-8102-41BD-9020-207F1C0DD719}"/>
              </a:ext>
            </a:extLst>
          </p:cNvPr>
          <p:cNvCxnSpPr>
            <a:cxnSpLocks/>
          </p:cNvCxnSpPr>
          <p:nvPr userDrawn="1"/>
        </p:nvCxnSpPr>
        <p:spPr>
          <a:xfrm>
            <a:off x="504000" y="954088"/>
            <a:ext cx="27036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A74517A-A046-4D4C-8A17-257D01AFBDFB}"/>
              </a:ext>
            </a:extLst>
          </p:cNvPr>
          <p:cNvCxnSpPr>
            <a:cxnSpLocks/>
          </p:cNvCxnSpPr>
          <p:nvPr userDrawn="1"/>
        </p:nvCxnSpPr>
        <p:spPr>
          <a:xfrm>
            <a:off x="6069600" y="954088"/>
            <a:ext cx="257814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910B42E-80A0-4E1F-830A-EAB71881EC98}"/>
              </a:ext>
            </a:extLst>
          </p:cNvPr>
          <p:cNvCxnSpPr>
            <a:cxnSpLocks/>
          </p:cNvCxnSpPr>
          <p:nvPr userDrawn="1"/>
        </p:nvCxnSpPr>
        <p:spPr>
          <a:xfrm>
            <a:off x="504000" y="4587974"/>
            <a:ext cx="2703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8413D8F8-D4CB-4C71-B224-6FBA3AA4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4599988-178C-4471-B03F-D405E59D86F5}"/>
              </a:ext>
            </a:extLst>
          </p:cNvPr>
          <p:cNvCxnSpPr>
            <a:cxnSpLocks/>
          </p:cNvCxnSpPr>
          <p:nvPr userDrawn="1"/>
        </p:nvCxnSpPr>
        <p:spPr>
          <a:xfrm>
            <a:off x="504000" y="3337713"/>
            <a:ext cx="20412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4">
            <a:extLst>
              <a:ext uri="{FF2B5EF4-FFF2-40B4-BE49-F238E27FC236}">
                <a16:creationId xmlns:a16="http://schemas.microsoft.com/office/drawing/2014/main" id="{BC37614E-C76D-41FB-AD8C-EEF985745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80757" y="3084509"/>
            <a:ext cx="503237" cy="500063"/>
            <a:chOff x="1713" y="844"/>
            <a:chExt cx="317" cy="315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2C1761E-18E5-4747-B06F-E4BEE37F4E2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713" y="844"/>
              <a:ext cx="317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C7FA31E-6016-4E1A-9EF7-E4A614C8BC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13" y="843"/>
              <a:ext cx="316" cy="317"/>
            </a:xfrm>
            <a:custGeom>
              <a:avLst/>
              <a:gdLst>
                <a:gd name="T0" fmla="*/ 173 w 401"/>
                <a:gd name="T1" fmla="*/ 182 h 401"/>
                <a:gd name="T2" fmla="*/ 183 w 401"/>
                <a:gd name="T3" fmla="*/ 173 h 401"/>
                <a:gd name="T4" fmla="*/ 200 w 401"/>
                <a:gd name="T5" fmla="*/ 207 h 401"/>
                <a:gd name="T6" fmla="*/ 207 w 401"/>
                <a:gd name="T7" fmla="*/ 203 h 401"/>
                <a:gd name="T8" fmla="*/ 208 w 401"/>
                <a:gd name="T9" fmla="*/ 200 h 401"/>
                <a:gd name="T10" fmla="*/ 202 w 401"/>
                <a:gd name="T11" fmla="*/ 234 h 401"/>
                <a:gd name="T12" fmla="*/ 164 w 401"/>
                <a:gd name="T13" fmla="*/ 173 h 401"/>
                <a:gd name="T14" fmla="*/ 141 w 401"/>
                <a:gd name="T15" fmla="*/ 193 h 401"/>
                <a:gd name="T16" fmla="*/ 201 w 401"/>
                <a:gd name="T17" fmla="*/ 247 h 401"/>
                <a:gd name="T18" fmla="*/ 201 w 401"/>
                <a:gd name="T19" fmla="*/ 146 h 401"/>
                <a:gd name="T20" fmla="*/ 188 w 401"/>
                <a:gd name="T21" fmla="*/ 148 h 401"/>
                <a:gd name="T22" fmla="*/ 149 w 401"/>
                <a:gd name="T23" fmla="*/ 140 h 401"/>
                <a:gd name="T24" fmla="*/ 147 w 401"/>
                <a:gd name="T25" fmla="*/ 260 h 401"/>
                <a:gd name="T26" fmla="*/ 131 w 401"/>
                <a:gd name="T27" fmla="*/ 140 h 401"/>
                <a:gd name="T28" fmla="*/ 270 w 401"/>
                <a:gd name="T29" fmla="*/ 137 h 401"/>
                <a:gd name="T30" fmla="*/ 289 w 401"/>
                <a:gd name="T31" fmla="*/ 118 h 401"/>
                <a:gd name="T32" fmla="*/ 112 w 401"/>
                <a:gd name="T33" fmla="*/ 121 h 401"/>
                <a:gd name="T34" fmla="*/ 208 w 401"/>
                <a:gd name="T35" fmla="*/ 354 h 401"/>
                <a:gd name="T36" fmla="*/ 194 w 401"/>
                <a:gd name="T37" fmla="*/ 367 h 401"/>
                <a:gd name="T38" fmla="*/ 54 w 401"/>
                <a:gd name="T39" fmla="*/ 207 h 401"/>
                <a:gd name="T40" fmla="*/ 79 w 401"/>
                <a:gd name="T41" fmla="*/ 88 h 401"/>
                <a:gd name="T42" fmla="*/ 296 w 401"/>
                <a:gd name="T43" fmla="*/ 296 h 401"/>
                <a:gd name="T44" fmla="*/ 88 w 401"/>
                <a:gd name="T45" fmla="*/ 78 h 401"/>
                <a:gd name="T46" fmla="*/ 201 w 401"/>
                <a:gd name="T47" fmla="*/ 54 h 401"/>
                <a:gd name="T48" fmla="*/ 368 w 401"/>
                <a:gd name="T49" fmla="*/ 201 h 401"/>
                <a:gd name="T50" fmla="*/ 354 w 401"/>
                <a:gd name="T51" fmla="*/ 214 h 401"/>
                <a:gd name="T52" fmla="*/ 394 w 401"/>
                <a:gd name="T53" fmla="*/ 201 h 401"/>
                <a:gd name="T54" fmla="*/ 208 w 401"/>
                <a:gd name="T55" fmla="*/ 7 h 401"/>
                <a:gd name="T56" fmla="*/ 194 w 401"/>
                <a:gd name="T57" fmla="*/ 21 h 401"/>
                <a:gd name="T58" fmla="*/ 61 w 401"/>
                <a:gd name="T59" fmla="*/ 22 h 401"/>
                <a:gd name="T60" fmla="*/ 44 w 401"/>
                <a:gd name="T61" fmla="*/ 34 h 401"/>
                <a:gd name="T62" fmla="*/ 36 w 401"/>
                <a:gd name="T63" fmla="*/ 1 h 401"/>
                <a:gd name="T64" fmla="*/ 12 w 401"/>
                <a:gd name="T65" fmla="*/ 3 h 401"/>
                <a:gd name="T66" fmla="*/ 15 w 401"/>
                <a:gd name="T67" fmla="*/ 24 h 401"/>
                <a:gd name="T68" fmla="*/ 3 w 401"/>
                <a:gd name="T69" fmla="*/ 39 h 401"/>
                <a:gd name="T70" fmla="*/ 35 w 401"/>
                <a:gd name="T71" fmla="*/ 44 h 401"/>
                <a:gd name="T72" fmla="*/ 21 w 401"/>
                <a:gd name="T73" fmla="*/ 61 h 401"/>
                <a:gd name="T74" fmla="*/ 69 w 401"/>
                <a:gd name="T75" fmla="*/ 78 h 401"/>
                <a:gd name="T76" fmla="*/ 1 w 401"/>
                <a:gd name="T77" fmla="*/ 207 h 401"/>
                <a:gd name="T78" fmla="*/ 194 w 401"/>
                <a:gd name="T79" fmla="*/ 380 h 401"/>
                <a:gd name="T80" fmla="*/ 208 w 401"/>
                <a:gd name="T81" fmla="*/ 394 h 401"/>
                <a:gd name="T82" fmla="*/ 394 w 401"/>
                <a:gd name="T83" fmla="*/ 2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1" h="401">
                  <a:moveTo>
                    <a:pt x="183" y="192"/>
                  </a:moveTo>
                  <a:cubicBezTo>
                    <a:pt x="170" y="190"/>
                    <a:pt x="170" y="190"/>
                    <a:pt x="170" y="190"/>
                  </a:cubicBezTo>
                  <a:cubicBezTo>
                    <a:pt x="170" y="187"/>
                    <a:pt x="172" y="185"/>
                    <a:pt x="173" y="182"/>
                  </a:cubicBezTo>
                  <a:lnTo>
                    <a:pt x="183" y="192"/>
                  </a:lnTo>
                  <a:close/>
                  <a:moveTo>
                    <a:pt x="192" y="182"/>
                  </a:moveTo>
                  <a:cubicBezTo>
                    <a:pt x="183" y="173"/>
                    <a:pt x="183" y="173"/>
                    <a:pt x="183" y="173"/>
                  </a:cubicBezTo>
                  <a:cubicBezTo>
                    <a:pt x="185" y="171"/>
                    <a:pt x="188" y="170"/>
                    <a:pt x="190" y="169"/>
                  </a:cubicBezTo>
                  <a:lnTo>
                    <a:pt x="192" y="182"/>
                  </a:lnTo>
                  <a:close/>
                  <a:moveTo>
                    <a:pt x="200" y="207"/>
                  </a:moveTo>
                  <a:cubicBezTo>
                    <a:pt x="200" y="207"/>
                    <a:pt x="201" y="207"/>
                    <a:pt x="201" y="207"/>
                  </a:cubicBezTo>
                  <a:cubicBezTo>
                    <a:pt x="203" y="207"/>
                    <a:pt x="204" y="207"/>
                    <a:pt x="206" y="205"/>
                  </a:cubicBezTo>
                  <a:cubicBezTo>
                    <a:pt x="206" y="205"/>
                    <a:pt x="207" y="204"/>
                    <a:pt x="207" y="203"/>
                  </a:cubicBezTo>
                  <a:cubicBezTo>
                    <a:pt x="207" y="203"/>
                    <a:pt x="207" y="202"/>
                    <a:pt x="207" y="202"/>
                  </a:cubicBezTo>
                  <a:cubicBezTo>
                    <a:pt x="208" y="201"/>
                    <a:pt x="208" y="201"/>
                    <a:pt x="208" y="200"/>
                  </a:cubicBezTo>
                  <a:cubicBezTo>
                    <a:pt x="208" y="200"/>
                    <a:pt x="208" y="200"/>
                    <a:pt x="208" y="200"/>
                  </a:cubicBezTo>
                  <a:cubicBezTo>
                    <a:pt x="204" y="167"/>
                    <a:pt x="204" y="167"/>
                    <a:pt x="204" y="167"/>
                  </a:cubicBezTo>
                  <a:cubicBezTo>
                    <a:pt x="221" y="169"/>
                    <a:pt x="235" y="184"/>
                    <a:pt x="234" y="201"/>
                  </a:cubicBezTo>
                  <a:cubicBezTo>
                    <a:pt x="234" y="219"/>
                    <a:pt x="220" y="233"/>
                    <a:pt x="202" y="234"/>
                  </a:cubicBezTo>
                  <a:cubicBezTo>
                    <a:pt x="184" y="234"/>
                    <a:pt x="169" y="221"/>
                    <a:pt x="168" y="203"/>
                  </a:cubicBezTo>
                  <a:lnTo>
                    <a:pt x="200" y="207"/>
                  </a:lnTo>
                  <a:close/>
                  <a:moveTo>
                    <a:pt x="164" y="173"/>
                  </a:moveTo>
                  <a:cubicBezTo>
                    <a:pt x="160" y="177"/>
                    <a:pt x="158" y="183"/>
                    <a:pt x="156" y="188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5" y="187"/>
                    <a:pt x="142" y="189"/>
                    <a:pt x="141" y="193"/>
                  </a:cubicBezTo>
                  <a:cubicBezTo>
                    <a:pt x="141" y="197"/>
                    <a:pt x="143" y="200"/>
                    <a:pt x="147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5" y="227"/>
                    <a:pt x="176" y="247"/>
                    <a:pt x="201" y="247"/>
                  </a:cubicBezTo>
                  <a:cubicBezTo>
                    <a:pt x="227" y="247"/>
                    <a:pt x="248" y="226"/>
                    <a:pt x="248" y="201"/>
                  </a:cubicBezTo>
                  <a:cubicBezTo>
                    <a:pt x="248" y="175"/>
                    <a:pt x="227" y="154"/>
                    <a:pt x="202" y="154"/>
                  </a:cubicBezTo>
                  <a:cubicBezTo>
                    <a:pt x="201" y="146"/>
                    <a:pt x="201" y="146"/>
                    <a:pt x="201" y="146"/>
                  </a:cubicBezTo>
                  <a:cubicBezTo>
                    <a:pt x="201" y="144"/>
                    <a:pt x="199" y="142"/>
                    <a:pt x="197" y="141"/>
                  </a:cubicBezTo>
                  <a:cubicBezTo>
                    <a:pt x="195" y="140"/>
                    <a:pt x="192" y="140"/>
                    <a:pt x="190" y="142"/>
                  </a:cubicBezTo>
                  <a:cubicBezTo>
                    <a:pt x="188" y="143"/>
                    <a:pt x="187" y="146"/>
                    <a:pt x="188" y="148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3" y="157"/>
                    <a:pt x="178" y="160"/>
                    <a:pt x="173" y="163"/>
                  </a:cubicBezTo>
                  <a:cubicBezTo>
                    <a:pt x="149" y="140"/>
                    <a:pt x="149" y="140"/>
                    <a:pt x="149" y="140"/>
                  </a:cubicBezTo>
                  <a:cubicBezTo>
                    <a:pt x="182" y="112"/>
                    <a:pt x="231" y="115"/>
                    <a:pt x="260" y="146"/>
                  </a:cubicBezTo>
                  <a:cubicBezTo>
                    <a:pt x="289" y="178"/>
                    <a:pt x="288" y="227"/>
                    <a:pt x="258" y="257"/>
                  </a:cubicBezTo>
                  <a:cubicBezTo>
                    <a:pt x="227" y="288"/>
                    <a:pt x="179" y="289"/>
                    <a:pt x="147" y="260"/>
                  </a:cubicBezTo>
                  <a:cubicBezTo>
                    <a:pt x="115" y="231"/>
                    <a:pt x="112" y="182"/>
                    <a:pt x="140" y="149"/>
                  </a:cubicBezTo>
                  <a:lnTo>
                    <a:pt x="164" y="173"/>
                  </a:lnTo>
                  <a:close/>
                  <a:moveTo>
                    <a:pt x="131" y="140"/>
                  </a:moveTo>
                  <a:cubicBezTo>
                    <a:pt x="98" y="178"/>
                    <a:pt x="101" y="235"/>
                    <a:pt x="137" y="269"/>
                  </a:cubicBezTo>
                  <a:cubicBezTo>
                    <a:pt x="174" y="304"/>
                    <a:pt x="232" y="303"/>
                    <a:pt x="268" y="267"/>
                  </a:cubicBezTo>
                  <a:cubicBezTo>
                    <a:pt x="303" y="231"/>
                    <a:pt x="304" y="174"/>
                    <a:pt x="270" y="137"/>
                  </a:cubicBezTo>
                  <a:cubicBezTo>
                    <a:pt x="235" y="100"/>
                    <a:pt x="178" y="97"/>
                    <a:pt x="140" y="130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70" y="68"/>
                    <a:pt x="244" y="71"/>
                    <a:pt x="289" y="118"/>
                  </a:cubicBezTo>
                  <a:cubicBezTo>
                    <a:pt x="334" y="166"/>
                    <a:pt x="333" y="240"/>
                    <a:pt x="287" y="286"/>
                  </a:cubicBezTo>
                  <a:cubicBezTo>
                    <a:pt x="241" y="332"/>
                    <a:pt x="166" y="333"/>
                    <a:pt x="119" y="289"/>
                  </a:cubicBezTo>
                  <a:cubicBezTo>
                    <a:pt x="71" y="244"/>
                    <a:pt x="68" y="169"/>
                    <a:pt x="112" y="121"/>
                  </a:cubicBezTo>
                  <a:lnTo>
                    <a:pt x="131" y="140"/>
                  </a:lnTo>
                  <a:close/>
                  <a:moveTo>
                    <a:pt x="208" y="367"/>
                  </a:moveTo>
                  <a:cubicBezTo>
                    <a:pt x="208" y="354"/>
                    <a:pt x="208" y="354"/>
                    <a:pt x="208" y="354"/>
                  </a:cubicBezTo>
                  <a:cubicBezTo>
                    <a:pt x="208" y="350"/>
                    <a:pt x="205" y="347"/>
                    <a:pt x="201" y="347"/>
                  </a:cubicBezTo>
                  <a:cubicBezTo>
                    <a:pt x="197" y="347"/>
                    <a:pt x="194" y="350"/>
                    <a:pt x="194" y="354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10" y="364"/>
                    <a:pt x="42" y="298"/>
                    <a:pt x="35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1" y="214"/>
                    <a:pt x="54" y="211"/>
                    <a:pt x="54" y="207"/>
                  </a:cubicBezTo>
                  <a:cubicBezTo>
                    <a:pt x="54" y="204"/>
                    <a:pt x="51" y="201"/>
                    <a:pt x="48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159"/>
                    <a:pt x="50" y="118"/>
                    <a:pt x="79" y="88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54" y="165"/>
                    <a:pt x="57" y="248"/>
                    <a:pt x="109" y="298"/>
                  </a:cubicBezTo>
                  <a:cubicBezTo>
                    <a:pt x="162" y="348"/>
                    <a:pt x="245" y="347"/>
                    <a:pt x="296" y="296"/>
                  </a:cubicBezTo>
                  <a:cubicBezTo>
                    <a:pt x="348" y="244"/>
                    <a:pt x="349" y="161"/>
                    <a:pt x="298" y="109"/>
                  </a:cubicBezTo>
                  <a:cubicBezTo>
                    <a:pt x="248" y="56"/>
                    <a:pt x="166" y="53"/>
                    <a:pt x="112" y="102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117" y="51"/>
                    <a:pt x="155" y="36"/>
                    <a:pt x="194" y="34"/>
                  </a:cubicBezTo>
                  <a:cubicBezTo>
                    <a:pt x="194" y="47"/>
                    <a:pt x="194" y="47"/>
                    <a:pt x="194" y="47"/>
                  </a:cubicBezTo>
                  <a:cubicBezTo>
                    <a:pt x="194" y="51"/>
                    <a:pt x="197" y="54"/>
                    <a:pt x="201" y="54"/>
                  </a:cubicBezTo>
                  <a:cubicBezTo>
                    <a:pt x="205" y="54"/>
                    <a:pt x="208" y="51"/>
                    <a:pt x="208" y="47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97" y="38"/>
                    <a:pt x="368" y="111"/>
                    <a:pt x="368" y="201"/>
                  </a:cubicBezTo>
                  <a:cubicBezTo>
                    <a:pt x="354" y="201"/>
                    <a:pt x="354" y="201"/>
                    <a:pt x="354" y="201"/>
                  </a:cubicBezTo>
                  <a:cubicBezTo>
                    <a:pt x="351" y="201"/>
                    <a:pt x="348" y="204"/>
                    <a:pt x="348" y="207"/>
                  </a:cubicBezTo>
                  <a:cubicBezTo>
                    <a:pt x="348" y="211"/>
                    <a:pt x="351" y="214"/>
                    <a:pt x="354" y="214"/>
                  </a:cubicBezTo>
                  <a:cubicBezTo>
                    <a:pt x="367" y="214"/>
                    <a:pt x="367" y="214"/>
                    <a:pt x="367" y="214"/>
                  </a:cubicBezTo>
                  <a:cubicBezTo>
                    <a:pt x="360" y="298"/>
                    <a:pt x="292" y="364"/>
                    <a:pt x="208" y="367"/>
                  </a:cubicBezTo>
                  <a:moveTo>
                    <a:pt x="394" y="201"/>
                  </a:moveTo>
                  <a:cubicBezTo>
                    <a:pt x="381" y="201"/>
                    <a:pt x="381" y="201"/>
                    <a:pt x="381" y="201"/>
                  </a:cubicBezTo>
                  <a:cubicBezTo>
                    <a:pt x="381" y="104"/>
                    <a:pt x="304" y="24"/>
                    <a:pt x="208" y="21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08" y="4"/>
                    <a:pt x="205" y="1"/>
                    <a:pt x="201" y="1"/>
                  </a:cubicBezTo>
                  <a:cubicBezTo>
                    <a:pt x="197" y="1"/>
                    <a:pt x="194" y="4"/>
                    <a:pt x="194" y="7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51" y="22"/>
                    <a:pt x="110" y="39"/>
                    <a:pt x="79" y="6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2" y="19"/>
                    <a:pt x="59" y="15"/>
                    <a:pt x="56" y="14"/>
                  </a:cubicBezTo>
                  <a:cubicBezTo>
                    <a:pt x="52" y="13"/>
                    <a:pt x="49" y="15"/>
                    <a:pt x="48" y="19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6"/>
                    <a:pt x="40" y="2"/>
                    <a:pt x="36" y="1"/>
                  </a:cubicBezTo>
                  <a:cubicBezTo>
                    <a:pt x="33" y="0"/>
                    <a:pt x="29" y="2"/>
                    <a:pt x="28" y="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5"/>
                    <a:pt x="0" y="9"/>
                    <a:pt x="3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2" y="30"/>
                    <a:pt x="1" y="33"/>
                  </a:cubicBezTo>
                  <a:cubicBezTo>
                    <a:pt x="1" y="35"/>
                    <a:pt x="1" y="37"/>
                    <a:pt x="3" y="39"/>
                  </a:cubicBezTo>
                  <a:cubicBezTo>
                    <a:pt x="5" y="40"/>
                    <a:pt x="8" y="41"/>
                    <a:pt x="10" y="40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6" y="48"/>
                    <a:pt x="14" y="51"/>
                    <a:pt x="14" y="55"/>
                  </a:cubicBezTo>
                  <a:cubicBezTo>
                    <a:pt x="15" y="58"/>
                    <a:pt x="18" y="61"/>
                    <a:pt x="21" y="61"/>
                  </a:cubicBezTo>
                  <a:cubicBezTo>
                    <a:pt x="22" y="61"/>
                    <a:pt x="22" y="61"/>
                    <a:pt x="23" y="60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38" y="111"/>
                    <a:pt x="21" y="155"/>
                    <a:pt x="21" y="201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4" y="201"/>
                    <a:pt x="1" y="204"/>
                    <a:pt x="1" y="207"/>
                  </a:cubicBezTo>
                  <a:cubicBezTo>
                    <a:pt x="1" y="211"/>
                    <a:pt x="4" y="214"/>
                    <a:pt x="8" y="214"/>
                  </a:cubicBezTo>
                  <a:cubicBezTo>
                    <a:pt x="22" y="214"/>
                    <a:pt x="22" y="214"/>
                    <a:pt x="22" y="214"/>
                  </a:cubicBezTo>
                  <a:cubicBezTo>
                    <a:pt x="28" y="305"/>
                    <a:pt x="103" y="377"/>
                    <a:pt x="194" y="380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4" y="398"/>
                    <a:pt x="197" y="401"/>
                    <a:pt x="201" y="401"/>
                  </a:cubicBezTo>
                  <a:cubicBezTo>
                    <a:pt x="205" y="401"/>
                    <a:pt x="208" y="398"/>
                    <a:pt x="208" y="394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99" y="377"/>
                    <a:pt x="374" y="305"/>
                    <a:pt x="380" y="214"/>
                  </a:cubicBezTo>
                  <a:cubicBezTo>
                    <a:pt x="394" y="214"/>
                    <a:pt x="394" y="214"/>
                    <a:pt x="394" y="214"/>
                  </a:cubicBezTo>
                  <a:cubicBezTo>
                    <a:pt x="398" y="214"/>
                    <a:pt x="401" y="211"/>
                    <a:pt x="401" y="207"/>
                  </a:cubicBezTo>
                  <a:cubicBezTo>
                    <a:pt x="401" y="204"/>
                    <a:pt x="398" y="201"/>
                    <a:pt x="394" y="201"/>
                  </a:cubicBezTo>
                </a:path>
              </a:pathLst>
            </a:custGeom>
            <a:solidFill>
              <a:srgbClr val="26B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B655CDDC-F05E-4CD1-A61C-AD7F6FD55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53597" y="2933969"/>
            <a:ext cx="771330" cy="7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mpetenzen ohne Zielse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4">
            <a:extLst>
              <a:ext uri="{FF2B5EF4-FFF2-40B4-BE49-F238E27FC236}">
                <a16:creationId xmlns:a16="http://schemas.microsoft.com/office/drawing/2014/main" id="{5CE4DAD9-4FE9-463F-8A84-09CFB7671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042656"/>
            <a:ext cx="270000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Ausgangssituation</a:t>
            </a: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A229361D-E022-4CFB-A237-4221879DC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329771"/>
            <a:ext cx="2700000" cy="122413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1" name="Textplatzhalter 14">
            <a:extLst>
              <a:ext uri="{FF2B5EF4-FFF2-40B4-BE49-F238E27FC236}">
                <a16:creationId xmlns:a16="http://schemas.microsoft.com/office/drawing/2014/main" id="{D0EB6554-1823-4B44-8012-EE02B4A8C7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9600" y="1042656"/>
            <a:ext cx="2578146" cy="249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Unsere Leistungen</a:t>
            </a:r>
          </a:p>
        </p:txBody>
      </p:sp>
      <p:sp>
        <p:nvSpPr>
          <p:cNvPr id="93" name="Textplatzhalter 14">
            <a:extLst>
              <a:ext uri="{FF2B5EF4-FFF2-40B4-BE49-F238E27FC236}">
                <a16:creationId xmlns:a16="http://schemas.microsoft.com/office/drawing/2014/main" id="{3E5CA946-DCC1-4CF9-83E9-C141DC1F7D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000" y="3870670"/>
            <a:ext cx="280831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Projekte und Referenzen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D474CF8-A6BB-4E2C-A644-30EA5E78F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69600" y="1328400"/>
            <a:ext cx="2581746" cy="1261580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5AD80C3-8102-41BD-9020-207F1C0DD719}"/>
              </a:ext>
            </a:extLst>
          </p:cNvPr>
          <p:cNvCxnSpPr>
            <a:cxnSpLocks/>
          </p:cNvCxnSpPr>
          <p:nvPr userDrawn="1"/>
        </p:nvCxnSpPr>
        <p:spPr>
          <a:xfrm>
            <a:off x="504000" y="954088"/>
            <a:ext cx="27036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A74517A-A046-4D4C-8A17-257D01AFBDFB}"/>
              </a:ext>
            </a:extLst>
          </p:cNvPr>
          <p:cNvCxnSpPr>
            <a:cxnSpLocks/>
          </p:cNvCxnSpPr>
          <p:nvPr userDrawn="1"/>
        </p:nvCxnSpPr>
        <p:spPr>
          <a:xfrm>
            <a:off x="6069600" y="954088"/>
            <a:ext cx="258174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F9168E4C-C95C-49B7-B7DF-4C617137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071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mpetenzen mit Key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4">
            <a:extLst>
              <a:ext uri="{FF2B5EF4-FFF2-40B4-BE49-F238E27FC236}">
                <a16:creationId xmlns:a16="http://schemas.microsoft.com/office/drawing/2014/main" id="{5CE4DAD9-4FE9-463F-8A84-09CFB7671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042656"/>
            <a:ext cx="270000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Ausgangssituation</a:t>
            </a: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A229361D-E022-4CFB-A237-4221879DC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329771"/>
            <a:ext cx="2700000" cy="122413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1" name="Textplatzhalter 14">
            <a:extLst>
              <a:ext uri="{FF2B5EF4-FFF2-40B4-BE49-F238E27FC236}">
                <a16:creationId xmlns:a16="http://schemas.microsoft.com/office/drawing/2014/main" id="{D0EB6554-1823-4B44-8012-EE02B4A8C7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9600" y="1042657"/>
            <a:ext cx="2578146" cy="2496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Unsere Leistungen</a:t>
            </a:r>
          </a:p>
        </p:txBody>
      </p:sp>
      <p:sp>
        <p:nvSpPr>
          <p:cNvPr id="93" name="Textplatzhalter 14">
            <a:extLst>
              <a:ext uri="{FF2B5EF4-FFF2-40B4-BE49-F238E27FC236}">
                <a16:creationId xmlns:a16="http://schemas.microsoft.com/office/drawing/2014/main" id="{3E5CA946-DCC1-4CF9-83E9-C141DC1F7D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000" y="3890928"/>
            <a:ext cx="270000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Key Facts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AEA03750-472C-4FE0-81CA-9B9D769BCB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32000" y="3890928"/>
            <a:ext cx="280831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Projekte und Referenzen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D474CF8-A6BB-4E2C-A644-30EA5E78F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69600" y="1329771"/>
            <a:ext cx="2578146" cy="122413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26327B18-9741-4325-8B13-34704811E4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000" y="4155925"/>
            <a:ext cx="2700000" cy="648073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5AD80C3-8102-41BD-9020-207F1C0DD719}"/>
              </a:ext>
            </a:extLst>
          </p:cNvPr>
          <p:cNvCxnSpPr>
            <a:cxnSpLocks/>
          </p:cNvCxnSpPr>
          <p:nvPr userDrawn="1"/>
        </p:nvCxnSpPr>
        <p:spPr>
          <a:xfrm>
            <a:off x="504000" y="954088"/>
            <a:ext cx="27036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651A101-D34F-422A-982E-981D217A148D}"/>
              </a:ext>
            </a:extLst>
          </p:cNvPr>
          <p:cNvCxnSpPr>
            <a:cxnSpLocks/>
          </p:cNvCxnSpPr>
          <p:nvPr userDrawn="1"/>
        </p:nvCxnSpPr>
        <p:spPr>
          <a:xfrm>
            <a:off x="504000" y="3790518"/>
            <a:ext cx="20412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A74517A-A046-4D4C-8A17-257D01AFBDFB}"/>
              </a:ext>
            </a:extLst>
          </p:cNvPr>
          <p:cNvCxnSpPr>
            <a:cxnSpLocks/>
          </p:cNvCxnSpPr>
          <p:nvPr userDrawn="1"/>
        </p:nvCxnSpPr>
        <p:spPr>
          <a:xfrm>
            <a:off x="6069600" y="954088"/>
            <a:ext cx="257814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910B42E-80A0-4E1F-830A-EAB71881EC98}"/>
              </a:ext>
            </a:extLst>
          </p:cNvPr>
          <p:cNvCxnSpPr>
            <a:cxnSpLocks/>
          </p:cNvCxnSpPr>
          <p:nvPr userDrawn="1"/>
        </p:nvCxnSpPr>
        <p:spPr>
          <a:xfrm>
            <a:off x="504000" y="4803998"/>
            <a:ext cx="2703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DB7D64EB-FD90-4D76-A254-A58298E6F6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80757" y="3537314"/>
            <a:ext cx="503237" cy="500063"/>
            <a:chOff x="1713" y="844"/>
            <a:chExt cx="317" cy="315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25A8C165-14EA-470C-A10F-6F18316E36B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713" y="844"/>
              <a:ext cx="317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BC26A00-C02A-42A8-BE24-38581F1942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13" y="843"/>
              <a:ext cx="316" cy="317"/>
            </a:xfrm>
            <a:custGeom>
              <a:avLst/>
              <a:gdLst>
                <a:gd name="T0" fmla="*/ 173 w 401"/>
                <a:gd name="T1" fmla="*/ 182 h 401"/>
                <a:gd name="T2" fmla="*/ 183 w 401"/>
                <a:gd name="T3" fmla="*/ 173 h 401"/>
                <a:gd name="T4" fmla="*/ 200 w 401"/>
                <a:gd name="T5" fmla="*/ 207 h 401"/>
                <a:gd name="T6" fmla="*/ 207 w 401"/>
                <a:gd name="T7" fmla="*/ 203 h 401"/>
                <a:gd name="T8" fmla="*/ 208 w 401"/>
                <a:gd name="T9" fmla="*/ 200 h 401"/>
                <a:gd name="T10" fmla="*/ 202 w 401"/>
                <a:gd name="T11" fmla="*/ 234 h 401"/>
                <a:gd name="T12" fmla="*/ 164 w 401"/>
                <a:gd name="T13" fmla="*/ 173 h 401"/>
                <a:gd name="T14" fmla="*/ 141 w 401"/>
                <a:gd name="T15" fmla="*/ 193 h 401"/>
                <a:gd name="T16" fmla="*/ 201 w 401"/>
                <a:gd name="T17" fmla="*/ 247 h 401"/>
                <a:gd name="T18" fmla="*/ 201 w 401"/>
                <a:gd name="T19" fmla="*/ 146 h 401"/>
                <a:gd name="T20" fmla="*/ 188 w 401"/>
                <a:gd name="T21" fmla="*/ 148 h 401"/>
                <a:gd name="T22" fmla="*/ 149 w 401"/>
                <a:gd name="T23" fmla="*/ 140 h 401"/>
                <a:gd name="T24" fmla="*/ 147 w 401"/>
                <a:gd name="T25" fmla="*/ 260 h 401"/>
                <a:gd name="T26" fmla="*/ 131 w 401"/>
                <a:gd name="T27" fmla="*/ 140 h 401"/>
                <a:gd name="T28" fmla="*/ 270 w 401"/>
                <a:gd name="T29" fmla="*/ 137 h 401"/>
                <a:gd name="T30" fmla="*/ 289 w 401"/>
                <a:gd name="T31" fmla="*/ 118 h 401"/>
                <a:gd name="T32" fmla="*/ 112 w 401"/>
                <a:gd name="T33" fmla="*/ 121 h 401"/>
                <a:gd name="T34" fmla="*/ 208 w 401"/>
                <a:gd name="T35" fmla="*/ 354 h 401"/>
                <a:gd name="T36" fmla="*/ 194 w 401"/>
                <a:gd name="T37" fmla="*/ 367 h 401"/>
                <a:gd name="T38" fmla="*/ 54 w 401"/>
                <a:gd name="T39" fmla="*/ 207 h 401"/>
                <a:gd name="T40" fmla="*/ 79 w 401"/>
                <a:gd name="T41" fmla="*/ 88 h 401"/>
                <a:gd name="T42" fmla="*/ 296 w 401"/>
                <a:gd name="T43" fmla="*/ 296 h 401"/>
                <a:gd name="T44" fmla="*/ 88 w 401"/>
                <a:gd name="T45" fmla="*/ 78 h 401"/>
                <a:gd name="T46" fmla="*/ 201 w 401"/>
                <a:gd name="T47" fmla="*/ 54 h 401"/>
                <a:gd name="T48" fmla="*/ 368 w 401"/>
                <a:gd name="T49" fmla="*/ 201 h 401"/>
                <a:gd name="T50" fmla="*/ 354 w 401"/>
                <a:gd name="T51" fmla="*/ 214 h 401"/>
                <a:gd name="T52" fmla="*/ 394 w 401"/>
                <a:gd name="T53" fmla="*/ 201 h 401"/>
                <a:gd name="T54" fmla="*/ 208 w 401"/>
                <a:gd name="T55" fmla="*/ 7 h 401"/>
                <a:gd name="T56" fmla="*/ 194 w 401"/>
                <a:gd name="T57" fmla="*/ 21 h 401"/>
                <a:gd name="T58" fmla="*/ 61 w 401"/>
                <a:gd name="T59" fmla="*/ 22 h 401"/>
                <a:gd name="T60" fmla="*/ 44 w 401"/>
                <a:gd name="T61" fmla="*/ 34 h 401"/>
                <a:gd name="T62" fmla="*/ 36 w 401"/>
                <a:gd name="T63" fmla="*/ 1 h 401"/>
                <a:gd name="T64" fmla="*/ 12 w 401"/>
                <a:gd name="T65" fmla="*/ 3 h 401"/>
                <a:gd name="T66" fmla="*/ 15 w 401"/>
                <a:gd name="T67" fmla="*/ 24 h 401"/>
                <a:gd name="T68" fmla="*/ 3 w 401"/>
                <a:gd name="T69" fmla="*/ 39 h 401"/>
                <a:gd name="T70" fmla="*/ 35 w 401"/>
                <a:gd name="T71" fmla="*/ 44 h 401"/>
                <a:gd name="T72" fmla="*/ 21 w 401"/>
                <a:gd name="T73" fmla="*/ 61 h 401"/>
                <a:gd name="T74" fmla="*/ 69 w 401"/>
                <a:gd name="T75" fmla="*/ 78 h 401"/>
                <a:gd name="T76" fmla="*/ 1 w 401"/>
                <a:gd name="T77" fmla="*/ 207 h 401"/>
                <a:gd name="T78" fmla="*/ 194 w 401"/>
                <a:gd name="T79" fmla="*/ 380 h 401"/>
                <a:gd name="T80" fmla="*/ 208 w 401"/>
                <a:gd name="T81" fmla="*/ 394 h 401"/>
                <a:gd name="T82" fmla="*/ 394 w 401"/>
                <a:gd name="T83" fmla="*/ 2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1" h="401">
                  <a:moveTo>
                    <a:pt x="183" y="192"/>
                  </a:moveTo>
                  <a:cubicBezTo>
                    <a:pt x="170" y="190"/>
                    <a:pt x="170" y="190"/>
                    <a:pt x="170" y="190"/>
                  </a:cubicBezTo>
                  <a:cubicBezTo>
                    <a:pt x="170" y="187"/>
                    <a:pt x="172" y="185"/>
                    <a:pt x="173" y="182"/>
                  </a:cubicBezTo>
                  <a:lnTo>
                    <a:pt x="183" y="192"/>
                  </a:lnTo>
                  <a:close/>
                  <a:moveTo>
                    <a:pt x="192" y="182"/>
                  </a:moveTo>
                  <a:cubicBezTo>
                    <a:pt x="183" y="173"/>
                    <a:pt x="183" y="173"/>
                    <a:pt x="183" y="173"/>
                  </a:cubicBezTo>
                  <a:cubicBezTo>
                    <a:pt x="185" y="171"/>
                    <a:pt x="188" y="170"/>
                    <a:pt x="190" y="169"/>
                  </a:cubicBezTo>
                  <a:lnTo>
                    <a:pt x="192" y="182"/>
                  </a:lnTo>
                  <a:close/>
                  <a:moveTo>
                    <a:pt x="200" y="207"/>
                  </a:moveTo>
                  <a:cubicBezTo>
                    <a:pt x="200" y="207"/>
                    <a:pt x="201" y="207"/>
                    <a:pt x="201" y="207"/>
                  </a:cubicBezTo>
                  <a:cubicBezTo>
                    <a:pt x="203" y="207"/>
                    <a:pt x="204" y="207"/>
                    <a:pt x="206" y="205"/>
                  </a:cubicBezTo>
                  <a:cubicBezTo>
                    <a:pt x="206" y="205"/>
                    <a:pt x="207" y="204"/>
                    <a:pt x="207" y="203"/>
                  </a:cubicBezTo>
                  <a:cubicBezTo>
                    <a:pt x="207" y="203"/>
                    <a:pt x="207" y="202"/>
                    <a:pt x="207" y="202"/>
                  </a:cubicBezTo>
                  <a:cubicBezTo>
                    <a:pt x="208" y="201"/>
                    <a:pt x="208" y="201"/>
                    <a:pt x="208" y="200"/>
                  </a:cubicBezTo>
                  <a:cubicBezTo>
                    <a:pt x="208" y="200"/>
                    <a:pt x="208" y="200"/>
                    <a:pt x="208" y="200"/>
                  </a:cubicBezTo>
                  <a:cubicBezTo>
                    <a:pt x="204" y="167"/>
                    <a:pt x="204" y="167"/>
                    <a:pt x="204" y="167"/>
                  </a:cubicBezTo>
                  <a:cubicBezTo>
                    <a:pt x="221" y="169"/>
                    <a:pt x="235" y="184"/>
                    <a:pt x="234" y="201"/>
                  </a:cubicBezTo>
                  <a:cubicBezTo>
                    <a:pt x="234" y="219"/>
                    <a:pt x="220" y="233"/>
                    <a:pt x="202" y="234"/>
                  </a:cubicBezTo>
                  <a:cubicBezTo>
                    <a:pt x="184" y="234"/>
                    <a:pt x="169" y="221"/>
                    <a:pt x="168" y="203"/>
                  </a:cubicBezTo>
                  <a:lnTo>
                    <a:pt x="200" y="207"/>
                  </a:lnTo>
                  <a:close/>
                  <a:moveTo>
                    <a:pt x="164" y="173"/>
                  </a:moveTo>
                  <a:cubicBezTo>
                    <a:pt x="160" y="177"/>
                    <a:pt x="158" y="183"/>
                    <a:pt x="156" y="188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5" y="187"/>
                    <a:pt x="142" y="189"/>
                    <a:pt x="141" y="193"/>
                  </a:cubicBezTo>
                  <a:cubicBezTo>
                    <a:pt x="141" y="197"/>
                    <a:pt x="143" y="200"/>
                    <a:pt x="147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5" y="227"/>
                    <a:pt x="176" y="247"/>
                    <a:pt x="201" y="247"/>
                  </a:cubicBezTo>
                  <a:cubicBezTo>
                    <a:pt x="227" y="247"/>
                    <a:pt x="248" y="226"/>
                    <a:pt x="248" y="201"/>
                  </a:cubicBezTo>
                  <a:cubicBezTo>
                    <a:pt x="248" y="175"/>
                    <a:pt x="227" y="154"/>
                    <a:pt x="202" y="154"/>
                  </a:cubicBezTo>
                  <a:cubicBezTo>
                    <a:pt x="201" y="146"/>
                    <a:pt x="201" y="146"/>
                    <a:pt x="201" y="146"/>
                  </a:cubicBezTo>
                  <a:cubicBezTo>
                    <a:pt x="201" y="144"/>
                    <a:pt x="199" y="142"/>
                    <a:pt x="197" y="141"/>
                  </a:cubicBezTo>
                  <a:cubicBezTo>
                    <a:pt x="195" y="140"/>
                    <a:pt x="192" y="140"/>
                    <a:pt x="190" y="142"/>
                  </a:cubicBezTo>
                  <a:cubicBezTo>
                    <a:pt x="188" y="143"/>
                    <a:pt x="187" y="146"/>
                    <a:pt x="188" y="148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3" y="157"/>
                    <a:pt x="178" y="160"/>
                    <a:pt x="173" y="163"/>
                  </a:cubicBezTo>
                  <a:cubicBezTo>
                    <a:pt x="149" y="140"/>
                    <a:pt x="149" y="140"/>
                    <a:pt x="149" y="140"/>
                  </a:cubicBezTo>
                  <a:cubicBezTo>
                    <a:pt x="182" y="112"/>
                    <a:pt x="231" y="115"/>
                    <a:pt x="260" y="146"/>
                  </a:cubicBezTo>
                  <a:cubicBezTo>
                    <a:pt x="289" y="178"/>
                    <a:pt x="288" y="227"/>
                    <a:pt x="258" y="257"/>
                  </a:cubicBezTo>
                  <a:cubicBezTo>
                    <a:pt x="227" y="288"/>
                    <a:pt x="179" y="289"/>
                    <a:pt x="147" y="260"/>
                  </a:cubicBezTo>
                  <a:cubicBezTo>
                    <a:pt x="115" y="231"/>
                    <a:pt x="112" y="182"/>
                    <a:pt x="140" y="149"/>
                  </a:cubicBezTo>
                  <a:lnTo>
                    <a:pt x="164" y="173"/>
                  </a:lnTo>
                  <a:close/>
                  <a:moveTo>
                    <a:pt x="131" y="140"/>
                  </a:moveTo>
                  <a:cubicBezTo>
                    <a:pt x="98" y="178"/>
                    <a:pt x="101" y="235"/>
                    <a:pt x="137" y="269"/>
                  </a:cubicBezTo>
                  <a:cubicBezTo>
                    <a:pt x="174" y="304"/>
                    <a:pt x="232" y="303"/>
                    <a:pt x="268" y="267"/>
                  </a:cubicBezTo>
                  <a:cubicBezTo>
                    <a:pt x="303" y="231"/>
                    <a:pt x="304" y="174"/>
                    <a:pt x="270" y="137"/>
                  </a:cubicBezTo>
                  <a:cubicBezTo>
                    <a:pt x="235" y="100"/>
                    <a:pt x="178" y="97"/>
                    <a:pt x="140" y="130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70" y="68"/>
                    <a:pt x="244" y="71"/>
                    <a:pt x="289" y="118"/>
                  </a:cubicBezTo>
                  <a:cubicBezTo>
                    <a:pt x="334" y="166"/>
                    <a:pt x="333" y="240"/>
                    <a:pt x="287" y="286"/>
                  </a:cubicBezTo>
                  <a:cubicBezTo>
                    <a:pt x="241" y="332"/>
                    <a:pt x="166" y="333"/>
                    <a:pt x="119" y="289"/>
                  </a:cubicBezTo>
                  <a:cubicBezTo>
                    <a:pt x="71" y="244"/>
                    <a:pt x="68" y="169"/>
                    <a:pt x="112" y="121"/>
                  </a:cubicBezTo>
                  <a:lnTo>
                    <a:pt x="131" y="140"/>
                  </a:lnTo>
                  <a:close/>
                  <a:moveTo>
                    <a:pt x="208" y="367"/>
                  </a:moveTo>
                  <a:cubicBezTo>
                    <a:pt x="208" y="354"/>
                    <a:pt x="208" y="354"/>
                    <a:pt x="208" y="354"/>
                  </a:cubicBezTo>
                  <a:cubicBezTo>
                    <a:pt x="208" y="350"/>
                    <a:pt x="205" y="347"/>
                    <a:pt x="201" y="347"/>
                  </a:cubicBezTo>
                  <a:cubicBezTo>
                    <a:pt x="197" y="347"/>
                    <a:pt x="194" y="350"/>
                    <a:pt x="194" y="354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10" y="364"/>
                    <a:pt x="42" y="298"/>
                    <a:pt x="35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1" y="214"/>
                    <a:pt x="54" y="211"/>
                    <a:pt x="54" y="207"/>
                  </a:cubicBezTo>
                  <a:cubicBezTo>
                    <a:pt x="54" y="204"/>
                    <a:pt x="51" y="201"/>
                    <a:pt x="48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159"/>
                    <a:pt x="50" y="118"/>
                    <a:pt x="79" y="88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54" y="165"/>
                    <a:pt x="57" y="248"/>
                    <a:pt x="109" y="298"/>
                  </a:cubicBezTo>
                  <a:cubicBezTo>
                    <a:pt x="162" y="348"/>
                    <a:pt x="245" y="347"/>
                    <a:pt x="296" y="296"/>
                  </a:cubicBezTo>
                  <a:cubicBezTo>
                    <a:pt x="348" y="244"/>
                    <a:pt x="349" y="161"/>
                    <a:pt x="298" y="109"/>
                  </a:cubicBezTo>
                  <a:cubicBezTo>
                    <a:pt x="248" y="56"/>
                    <a:pt x="166" y="53"/>
                    <a:pt x="112" y="102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117" y="51"/>
                    <a:pt x="155" y="36"/>
                    <a:pt x="194" y="34"/>
                  </a:cubicBezTo>
                  <a:cubicBezTo>
                    <a:pt x="194" y="47"/>
                    <a:pt x="194" y="47"/>
                    <a:pt x="194" y="47"/>
                  </a:cubicBezTo>
                  <a:cubicBezTo>
                    <a:pt x="194" y="51"/>
                    <a:pt x="197" y="54"/>
                    <a:pt x="201" y="54"/>
                  </a:cubicBezTo>
                  <a:cubicBezTo>
                    <a:pt x="205" y="54"/>
                    <a:pt x="208" y="51"/>
                    <a:pt x="208" y="47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97" y="38"/>
                    <a:pt x="368" y="111"/>
                    <a:pt x="368" y="201"/>
                  </a:cubicBezTo>
                  <a:cubicBezTo>
                    <a:pt x="354" y="201"/>
                    <a:pt x="354" y="201"/>
                    <a:pt x="354" y="201"/>
                  </a:cubicBezTo>
                  <a:cubicBezTo>
                    <a:pt x="351" y="201"/>
                    <a:pt x="348" y="204"/>
                    <a:pt x="348" y="207"/>
                  </a:cubicBezTo>
                  <a:cubicBezTo>
                    <a:pt x="348" y="211"/>
                    <a:pt x="351" y="214"/>
                    <a:pt x="354" y="214"/>
                  </a:cubicBezTo>
                  <a:cubicBezTo>
                    <a:pt x="367" y="214"/>
                    <a:pt x="367" y="214"/>
                    <a:pt x="367" y="214"/>
                  </a:cubicBezTo>
                  <a:cubicBezTo>
                    <a:pt x="360" y="298"/>
                    <a:pt x="292" y="364"/>
                    <a:pt x="208" y="367"/>
                  </a:cubicBezTo>
                  <a:moveTo>
                    <a:pt x="394" y="201"/>
                  </a:moveTo>
                  <a:cubicBezTo>
                    <a:pt x="381" y="201"/>
                    <a:pt x="381" y="201"/>
                    <a:pt x="381" y="201"/>
                  </a:cubicBezTo>
                  <a:cubicBezTo>
                    <a:pt x="381" y="104"/>
                    <a:pt x="304" y="24"/>
                    <a:pt x="208" y="21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208" y="4"/>
                    <a:pt x="205" y="1"/>
                    <a:pt x="201" y="1"/>
                  </a:cubicBezTo>
                  <a:cubicBezTo>
                    <a:pt x="197" y="1"/>
                    <a:pt x="194" y="4"/>
                    <a:pt x="194" y="7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51" y="22"/>
                    <a:pt x="110" y="39"/>
                    <a:pt x="79" y="6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2" y="19"/>
                    <a:pt x="59" y="15"/>
                    <a:pt x="56" y="14"/>
                  </a:cubicBezTo>
                  <a:cubicBezTo>
                    <a:pt x="52" y="13"/>
                    <a:pt x="49" y="15"/>
                    <a:pt x="48" y="19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6"/>
                    <a:pt x="40" y="2"/>
                    <a:pt x="36" y="1"/>
                  </a:cubicBezTo>
                  <a:cubicBezTo>
                    <a:pt x="33" y="0"/>
                    <a:pt x="29" y="2"/>
                    <a:pt x="28" y="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5"/>
                    <a:pt x="0" y="9"/>
                    <a:pt x="3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2" y="30"/>
                    <a:pt x="1" y="33"/>
                  </a:cubicBezTo>
                  <a:cubicBezTo>
                    <a:pt x="1" y="35"/>
                    <a:pt x="1" y="37"/>
                    <a:pt x="3" y="39"/>
                  </a:cubicBezTo>
                  <a:cubicBezTo>
                    <a:pt x="5" y="40"/>
                    <a:pt x="8" y="41"/>
                    <a:pt x="10" y="40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6" y="48"/>
                    <a:pt x="14" y="51"/>
                    <a:pt x="14" y="55"/>
                  </a:cubicBezTo>
                  <a:cubicBezTo>
                    <a:pt x="15" y="58"/>
                    <a:pt x="18" y="61"/>
                    <a:pt x="21" y="61"/>
                  </a:cubicBezTo>
                  <a:cubicBezTo>
                    <a:pt x="22" y="61"/>
                    <a:pt x="22" y="61"/>
                    <a:pt x="23" y="60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38" y="111"/>
                    <a:pt x="21" y="155"/>
                    <a:pt x="21" y="201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4" y="201"/>
                    <a:pt x="1" y="204"/>
                    <a:pt x="1" y="207"/>
                  </a:cubicBezTo>
                  <a:cubicBezTo>
                    <a:pt x="1" y="211"/>
                    <a:pt x="4" y="214"/>
                    <a:pt x="8" y="214"/>
                  </a:cubicBezTo>
                  <a:cubicBezTo>
                    <a:pt x="22" y="214"/>
                    <a:pt x="22" y="214"/>
                    <a:pt x="22" y="214"/>
                  </a:cubicBezTo>
                  <a:cubicBezTo>
                    <a:pt x="28" y="305"/>
                    <a:pt x="103" y="377"/>
                    <a:pt x="194" y="380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4" y="398"/>
                    <a:pt x="197" y="401"/>
                    <a:pt x="201" y="401"/>
                  </a:cubicBezTo>
                  <a:cubicBezTo>
                    <a:pt x="205" y="401"/>
                    <a:pt x="208" y="398"/>
                    <a:pt x="208" y="394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299" y="377"/>
                    <a:pt x="374" y="305"/>
                    <a:pt x="380" y="214"/>
                  </a:cubicBezTo>
                  <a:cubicBezTo>
                    <a:pt x="394" y="214"/>
                    <a:pt x="394" y="214"/>
                    <a:pt x="394" y="214"/>
                  </a:cubicBezTo>
                  <a:cubicBezTo>
                    <a:pt x="398" y="214"/>
                    <a:pt x="401" y="211"/>
                    <a:pt x="401" y="207"/>
                  </a:cubicBezTo>
                  <a:cubicBezTo>
                    <a:pt x="401" y="204"/>
                    <a:pt x="398" y="201"/>
                    <a:pt x="394" y="201"/>
                  </a:cubicBezTo>
                </a:path>
              </a:pathLst>
            </a:custGeom>
            <a:solidFill>
              <a:srgbClr val="26B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3BAF5A9-54D0-45EA-BE4E-90029E0BF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53597" y="3386774"/>
            <a:ext cx="771330" cy="76697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0BFE7-1903-45EA-A0EC-4EDE2E17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02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F83F53E0-909E-4C87-892A-F99D0F366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5152"/>
            <a:ext cx="9144000" cy="515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CD7BCEE-6254-4ED4-9A7C-F385F8FD4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25768" b="24442"/>
          <a:stretch/>
        </p:blipFill>
        <p:spPr>
          <a:xfrm>
            <a:off x="769" y="-5152"/>
            <a:ext cx="9142462" cy="51435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148E553-B9C4-42AD-81B2-0523FCBBDF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78" y="483518"/>
            <a:ext cx="2192580" cy="367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4429EB-706B-4150-95BA-BF9B6CDE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75" y="1827780"/>
            <a:ext cx="8143825" cy="14640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de-DE" sz="3600" cap="all" dirty="0"/>
            </a:lvl1pPr>
          </a:lstStyle>
          <a:p>
            <a:pPr marL="0"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49AFD0-3E3D-4514-AB0D-E5C275B9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75" y="3417435"/>
            <a:ext cx="8143825" cy="397463"/>
          </a:xfrm>
        </p:spPr>
        <p:txBody>
          <a:bodyPr vert="horz" lIns="0" tIns="0" rIns="0" bIns="0" rtlCol="0">
            <a:normAutofit/>
          </a:bodyPr>
          <a:lstStyle>
            <a:lvl1pPr marL="0" indent="0">
              <a:buFontTx/>
              <a:buNone/>
              <a:defRPr lang="de-DE" sz="2200" b="1" cap="none" baseline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8665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ösungen 4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4">
            <a:extLst>
              <a:ext uri="{FF2B5EF4-FFF2-40B4-BE49-F238E27FC236}">
                <a16:creationId xmlns:a16="http://schemas.microsoft.com/office/drawing/2014/main" id="{6800C5C7-DC35-4976-A2B5-AF96E60085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306939"/>
            <a:ext cx="3644652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SCM Rapid </a:t>
            </a:r>
            <a:r>
              <a:rPr lang="de-DE" dirty="0" err="1"/>
              <a:t>Deployment</a:t>
            </a:r>
            <a:r>
              <a:rPr lang="de-DE" dirty="0"/>
              <a:t> Solutions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D9C0B0B-ACA9-4D91-8C41-6FAA58FA4846}"/>
              </a:ext>
            </a:extLst>
          </p:cNvPr>
          <p:cNvCxnSpPr>
            <a:cxnSpLocks/>
          </p:cNvCxnSpPr>
          <p:nvPr userDrawn="1"/>
        </p:nvCxnSpPr>
        <p:spPr>
          <a:xfrm>
            <a:off x="504000" y="1188173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2C74A0E-3D75-4F00-B929-AB4B5B94CAFE}"/>
              </a:ext>
            </a:extLst>
          </p:cNvPr>
          <p:cNvCxnSpPr>
            <a:cxnSpLocks/>
          </p:cNvCxnSpPr>
          <p:nvPr userDrawn="1"/>
        </p:nvCxnSpPr>
        <p:spPr>
          <a:xfrm>
            <a:off x="504000" y="2613943"/>
            <a:ext cx="363973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A8052404-7EA0-49AD-AEC8-8AC05084B9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3318872"/>
            <a:ext cx="3644652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SCM Rapid </a:t>
            </a:r>
            <a:r>
              <a:rPr lang="de-DE" dirty="0" err="1"/>
              <a:t>Deployment</a:t>
            </a:r>
            <a:r>
              <a:rPr lang="de-DE" dirty="0"/>
              <a:t> Solutions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A54CF8B-AFDF-42F0-9B0B-9738020C7B57}"/>
              </a:ext>
            </a:extLst>
          </p:cNvPr>
          <p:cNvCxnSpPr>
            <a:cxnSpLocks/>
          </p:cNvCxnSpPr>
          <p:nvPr userDrawn="1"/>
        </p:nvCxnSpPr>
        <p:spPr>
          <a:xfrm>
            <a:off x="504000" y="3200106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36EB81A-E8F8-4453-9742-4A181A9C8BF8}"/>
              </a:ext>
            </a:extLst>
          </p:cNvPr>
          <p:cNvCxnSpPr>
            <a:cxnSpLocks/>
          </p:cNvCxnSpPr>
          <p:nvPr userDrawn="1"/>
        </p:nvCxnSpPr>
        <p:spPr>
          <a:xfrm>
            <a:off x="504000" y="4587974"/>
            <a:ext cx="363973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18FBB412-A339-4951-8839-65F600A0C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4050" y="1306939"/>
            <a:ext cx="3644652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SCM Rapid </a:t>
            </a:r>
            <a:r>
              <a:rPr lang="de-DE" dirty="0" err="1"/>
              <a:t>Deployment</a:t>
            </a:r>
            <a:r>
              <a:rPr lang="de-DE" dirty="0"/>
              <a:t> Solutions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DE6A989-5BA1-4E14-B89F-7F6FB3229D00}"/>
              </a:ext>
            </a:extLst>
          </p:cNvPr>
          <p:cNvCxnSpPr>
            <a:cxnSpLocks/>
          </p:cNvCxnSpPr>
          <p:nvPr userDrawn="1"/>
        </p:nvCxnSpPr>
        <p:spPr>
          <a:xfrm>
            <a:off x="5004050" y="1188173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9EB1D7A-A7E5-48EB-9985-690D84A234C3}"/>
              </a:ext>
            </a:extLst>
          </p:cNvPr>
          <p:cNvCxnSpPr>
            <a:cxnSpLocks/>
          </p:cNvCxnSpPr>
          <p:nvPr userDrawn="1"/>
        </p:nvCxnSpPr>
        <p:spPr>
          <a:xfrm>
            <a:off x="5008971" y="2613943"/>
            <a:ext cx="363973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C164AF8E-3407-4F93-A67E-8EBCEEBF5D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4050" y="3318872"/>
            <a:ext cx="3644652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SCM Rapid </a:t>
            </a:r>
            <a:r>
              <a:rPr lang="de-DE" dirty="0" err="1"/>
              <a:t>Deployment</a:t>
            </a:r>
            <a:r>
              <a:rPr lang="de-DE" dirty="0"/>
              <a:t> Solutions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C92D5EC-C3D4-4FBB-9358-35A657E5D281}"/>
              </a:ext>
            </a:extLst>
          </p:cNvPr>
          <p:cNvCxnSpPr>
            <a:cxnSpLocks/>
          </p:cNvCxnSpPr>
          <p:nvPr userDrawn="1"/>
        </p:nvCxnSpPr>
        <p:spPr>
          <a:xfrm>
            <a:off x="5004050" y="3200106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B2C8253-9F8B-45A8-BC00-A07AF7CD2672}"/>
              </a:ext>
            </a:extLst>
          </p:cNvPr>
          <p:cNvCxnSpPr>
            <a:cxnSpLocks/>
          </p:cNvCxnSpPr>
          <p:nvPr userDrawn="1"/>
        </p:nvCxnSpPr>
        <p:spPr>
          <a:xfrm>
            <a:off x="5004000" y="4587974"/>
            <a:ext cx="363973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3F4963-38D0-40C4-8249-9A9BDE2D4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581933"/>
            <a:ext cx="3643200" cy="1224131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F4CC84EB-9DC1-41C5-918F-9C45B62FB6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4000" y="3599920"/>
            <a:ext cx="3643200" cy="103875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C184A69C-F023-4A2C-AE63-96DCF2F2E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04001" y="1581933"/>
            <a:ext cx="3644700" cy="1224131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958016A-9446-4C29-9515-C264649508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4001" y="3599920"/>
            <a:ext cx="3644700" cy="103875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20000"/>
              </a:lnSpc>
              <a:spcBef>
                <a:spcPts val="5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20000"/>
              </a:lnSpc>
              <a:spcBef>
                <a:spcPts val="5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20000"/>
              </a:lnSpc>
              <a:spcBef>
                <a:spcPts val="5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71A290-7035-4250-9F74-494887E9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1613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densti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603C94C0-ADA9-406A-9DB1-291827E64E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1525748"/>
            <a:ext cx="1821180" cy="31129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Zitat einfügen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94482AB-CEED-41B1-843B-7F377A3489E0}"/>
              </a:ext>
            </a:extLst>
          </p:cNvPr>
          <p:cNvCxnSpPr>
            <a:cxnSpLocks/>
          </p:cNvCxnSpPr>
          <p:nvPr userDrawn="1"/>
        </p:nvCxnSpPr>
        <p:spPr>
          <a:xfrm>
            <a:off x="486519" y="1419622"/>
            <a:ext cx="185614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platzhalter 14">
            <a:extLst>
              <a:ext uri="{FF2B5EF4-FFF2-40B4-BE49-F238E27FC236}">
                <a16:creationId xmlns:a16="http://schemas.microsoft.com/office/drawing/2014/main" id="{51FF99E7-D2C1-4C1C-B814-B3249288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8177" y="1525748"/>
            <a:ext cx="1821180" cy="31129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Zitat einfügen</a:t>
            </a: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B020BD19-88AF-4C88-B72E-7B5F41BBA15C}"/>
              </a:ext>
            </a:extLst>
          </p:cNvPr>
          <p:cNvCxnSpPr>
            <a:cxnSpLocks/>
          </p:cNvCxnSpPr>
          <p:nvPr userDrawn="1"/>
        </p:nvCxnSpPr>
        <p:spPr>
          <a:xfrm>
            <a:off x="2560697" y="1419622"/>
            <a:ext cx="185614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platzhalter 14">
            <a:extLst>
              <a:ext uri="{FF2B5EF4-FFF2-40B4-BE49-F238E27FC236}">
                <a16:creationId xmlns:a16="http://schemas.microsoft.com/office/drawing/2014/main" id="{52EF61AD-EC16-4742-BDF6-D9EA567463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4140" y="1525748"/>
            <a:ext cx="1821180" cy="31129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Zitat einfügen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BB5F6429-6E33-4A6E-9B3E-C8084DA9E950}"/>
              </a:ext>
            </a:extLst>
          </p:cNvPr>
          <p:cNvCxnSpPr>
            <a:cxnSpLocks/>
          </p:cNvCxnSpPr>
          <p:nvPr userDrawn="1"/>
        </p:nvCxnSpPr>
        <p:spPr>
          <a:xfrm>
            <a:off x="4636659" y="1419622"/>
            <a:ext cx="185614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platzhalter 14">
            <a:extLst>
              <a:ext uri="{FF2B5EF4-FFF2-40B4-BE49-F238E27FC236}">
                <a16:creationId xmlns:a16="http://schemas.microsoft.com/office/drawing/2014/main" id="{4E6A291E-B391-4BE4-92C5-15ED8B5E98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519" y="1525748"/>
            <a:ext cx="1821180" cy="30984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Zitat einfügen</a:t>
            </a:r>
          </a:p>
        </p:txBody>
      </p: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6FD410BA-2AB0-4079-900D-DBBFCD46E39B}"/>
              </a:ext>
            </a:extLst>
          </p:cNvPr>
          <p:cNvCxnSpPr>
            <a:cxnSpLocks/>
          </p:cNvCxnSpPr>
          <p:nvPr userDrawn="1"/>
        </p:nvCxnSpPr>
        <p:spPr>
          <a:xfrm>
            <a:off x="6721200" y="1419622"/>
            <a:ext cx="185614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AB362033-3436-4143-AD79-BE7E3FC1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6">
            <a:extLst>
              <a:ext uri="{FF2B5EF4-FFF2-40B4-BE49-F238E27FC236}">
                <a16:creationId xmlns:a16="http://schemas.microsoft.com/office/drawing/2014/main" id="{FC7D817D-C26E-4F2C-8460-9D97D885D8D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04000" y="806303"/>
            <a:ext cx="1821180" cy="58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37740E3A-1858-45C0-BCF7-7070DA5E2E2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582985" y="806303"/>
            <a:ext cx="1821180" cy="58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6">
            <a:extLst>
              <a:ext uri="{FF2B5EF4-FFF2-40B4-BE49-F238E27FC236}">
                <a16:creationId xmlns:a16="http://schemas.microsoft.com/office/drawing/2014/main" id="{D89C5985-43EF-4293-9694-4E0062552F2B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59252" y="806303"/>
            <a:ext cx="1821180" cy="58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8D5FFB7D-E0A7-4D74-A07C-2747E128B8B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735519" y="806303"/>
            <a:ext cx="1821180" cy="58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110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ili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8612948-D0EB-4E54-BD65-A6738B391B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71800" y="842400"/>
            <a:ext cx="5876900" cy="3796275"/>
          </a:xfrm>
        </p:spPr>
        <p:txBody>
          <a:bodyPr/>
          <a:lstStyle>
            <a:lvl1pPr marL="180975" indent="-180975">
              <a:buFontTx/>
              <a:buChar char=" "/>
              <a:defRPr lang="de-DE" sz="3600" b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975" indent="-180975">
              <a:buFontTx/>
              <a:buChar char=" "/>
              <a:defRPr lang="de-DE" sz="3600" b="0" kern="1200" dirty="0" smtClean="0">
                <a:solidFill>
                  <a:srgbClr val="5C7DA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0975" indent="-180975">
              <a:buFontTx/>
              <a:buChar char=" "/>
              <a:defRPr lang="de-DE" sz="3600" b="0" kern="1200" dirty="0" smtClean="0">
                <a:solidFill>
                  <a:srgbClr val="2EB9C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975" indent="-180975">
              <a:buFontTx/>
              <a:buChar char=" "/>
              <a:defRPr lang="de-DE" sz="240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1450" indent="0">
              <a:buFontTx/>
              <a:buChar char=" 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4" descr="Ein Bild, das dunkel, haltend, weiß, Ball enthält.&#10;&#10;Automatisch generierte Beschreibung">
            <a:extLst>
              <a:ext uri="{FF2B5EF4-FFF2-40B4-BE49-F238E27FC236}">
                <a16:creationId xmlns:a16="http://schemas.microsoft.com/office/drawing/2014/main" id="{517C572A-3A3D-40D5-A5E2-2A67ED6F4F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902" y="-236562"/>
            <a:ext cx="5942857" cy="5493333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60B3663-6ECB-4C07-8206-0F3B9528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50156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E2DA-9D20-4C91-97FE-B92B2588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696" y="2067695"/>
            <a:ext cx="6480720" cy="23455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F9D528-831F-4F2D-BA3D-6BC1066E30B0}"/>
              </a:ext>
            </a:extLst>
          </p:cNvPr>
          <p:cNvSpPr txBox="1"/>
          <p:nvPr userDrawn="1"/>
        </p:nvSpPr>
        <p:spPr>
          <a:xfrm>
            <a:off x="1043608" y="797585"/>
            <a:ext cx="8666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endParaRPr lang="de-DE" sz="11500" dirty="0">
              <a:solidFill>
                <a:schemeClr val="tx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A5FF86-4451-4E24-9202-7EC5B3B0D86F}"/>
              </a:ext>
            </a:extLst>
          </p:cNvPr>
          <p:cNvSpPr txBox="1"/>
          <p:nvPr userDrawn="1"/>
        </p:nvSpPr>
        <p:spPr>
          <a:xfrm rot="10800000">
            <a:off x="7596336" y="4212476"/>
            <a:ext cx="8666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endParaRPr lang="de-DE" sz="11500" dirty="0">
              <a:solidFill>
                <a:schemeClr val="tx2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15B7007-53CA-4107-B76E-A3D743EDA5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35696" y="842963"/>
            <a:ext cx="1728192" cy="10087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Firmenlogo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57C85A1-5DB4-4D5A-BFF1-8F6B50D880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5896" y="842318"/>
            <a:ext cx="4681018" cy="1008707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Char char=" "/>
              <a:defRPr sz="2000" b="0">
                <a:solidFill>
                  <a:srgbClr val="5C7DA4"/>
                </a:solidFill>
              </a:defRPr>
            </a:lvl1pPr>
            <a:lvl2pPr marL="0" indent="0">
              <a:buFont typeface="Arial" panose="020B0604020202020204" pitchFamily="34" charset="0"/>
              <a:buChar char=" "/>
              <a:defRPr lang="de-DE" sz="2000" b="0" kern="1200" dirty="0" smtClean="0">
                <a:solidFill>
                  <a:srgbClr val="5C7DA4"/>
                </a:solidFill>
                <a:latin typeface="+mn-lt"/>
                <a:ea typeface="+mn-ea"/>
                <a:cs typeface="+mn-cs"/>
              </a:defRPr>
            </a:lvl2pPr>
            <a:lvl3pPr marL="715962" indent="0">
              <a:buFontTx/>
              <a:buNone/>
              <a:defRPr/>
            </a:lvl3pPr>
            <a:lvl4pPr marL="715962" indent="0">
              <a:buFontTx/>
              <a:buNone/>
              <a:defRPr/>
            </a:lvl4pPr>
            <a:lvl5pPr marL="715962" indent="0">
              <a:buFontTx/>
              <a:buNone/>
              <a:defRPr/>
            </a:lvl5pPr>
          </a:lstStyle>
          <a:p>
            <a:pPr lvl="0"/>
            <a:r>
              <a:rPr lang="de-DE" dirty="0"/>
              <a:t>Name</a:t>
            </a:r>
          </a:p>
          <a:p>
            <a:pPr lvl="1"/>
            <a:r>
              <a:rPr lang="de-DE" dirty="0"/>
              <a:t>Position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6E31D4-819C-4F3C-B44C-3B7BA73D58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20755"/>
            <a:ext cx="2393801" cy="3922745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0C34E944-59F9-4D4E-BD4E-DE93C097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84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740DAAE6-A547-45E1-8FD3-5E64F90030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5152"/>
            <a:ext cx="9144000" cy="515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035C3A-F095-41D7-9616-B4BEC552B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25768" b="24442"/>
          <a:stretch/>
        </p:blipFill>
        <p:spPr>
          <a:xfrm>
            <a:off x="769" y="-5152"/>
            <a:ext cx="9142462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6DE59D-1570-4ACC-93F4-27C7F1E1B3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2223017"/>
            <a:ext cx="2192580" cy="3674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F429F4-B333-4DCB-8B60-4CFD1A947441}"/>
              </a:ext>
            </a:extLst>
          </p:cNvPr>
          <p:cNvSpPr txBox="1"/>
          <p:nvPr userDrawn="1"/>
        </p:nvSpPr>
        <p:spPr>
          <a:xfrm>
            <a:off x="3247991" y="2440347"/>
            <a:ext cx="5400600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rtl="0">
              <a:lnSpc>
                <a:spcPct val="90000"/>
              </a:lnSpc>
              <a:spcAft>
                <a:spcPts val="0"/>
              </a:spcAft>
            </a:pPr>
            <a:r>
              <a:rPr lang="de-DE" sz="7600" b="0" i="0" u="none" strike="noStrike" kern="1200" cap="all" baseline="30000" dirty="0">
                <a:solidFill>
                  <a:schemeClr val="tx2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Vielen Dank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D7AD23-7950-4E25-B5D0-ABD230EBBBB8}"/>
              </a:ext>
            </a:extLst>
          </p:cNvPr>
          <p:cNvSpPr txBox="1"/>
          <p:nvPr userDrawn="1"/>
        </p:nvSpPr>
        <p:spPr>
          <a:xfrm>
            <a:off x="3275856" y="3003798"/>
            <a:ext cx="5544616" cy="3590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rtl="0">
              <a:spcAft>
                <a:spcPts val="0"/>
              </a:spcAft>
            </a:pPr>
            <a:r>
              <a:rPr lang="de-DE" sz="3500" b="0" i="0" u="none" strike="noStrike" kern="1200" cap="all" baseline="300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90571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urz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DD5F7A-3907-45DD-B21E-6B9977CE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64188" y="725684"/>
            <a:ext cx="2664296" cy="2649244"/>
          </a:xfrm>
          <a:prstGeom prst="rect">
            <a:avLst/>
          </a:prstGeom>
        </p:spPr>
      </p:pic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4CC4837F-8762-4875-A3A4-A93D900615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818" y="218496"/>
            <a:ext cx="6912768" cy="3973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Name der Person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378DFAB6-26F9-4BA6-9B37-4DDE03C30F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184" y="1947873"/>
            <a:ext cx="2420516" cy="2618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50"/>
              </a:spcBef>
              <a:buFontTx/>
              <a:buNone/>
              <a:defRPr sz="11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Lebenslauf einfügen</a:t>
            </a:r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ED5914A7-3FAF-4D63-A4FD-D10514BE262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rot="352783">
            <a:off x="7622553" y="806831"/>
            <a:ext cx="968998" cy="1142227"/>
          </a:xfrm>
          <a:prstGeom prst="rect">
            <a:avLst/>
          </a:prstGeom>
          <a:solidFill>
            <a:schemeClr val="bg1">
              <a:lumMod val="95000"/>
            </a:schemeClr>
          </a:solidFill>
          <a:ln w="69850" cap="sq">
            <a:solidFill>
              <a:srgbClr val="FFFFFF"/>
            </a:solidFill>
          </a:ln>
          <a:effectLst>
            <a:outerShdw blurRad="63500" dist="25400" dir="3000000" sx="102000" sy="102000" algn="ctr" rotWithShape="0">
              <a:prstClr val="black">
                <a:alpha val="26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 dirty="0"/>
              <a:t>Foto einfügen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A0BB695-5CC9-42A1-B7B1-46E52317AC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275599"/>
            <a:ext cx="5459434" cy="329106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2800" indent="-172800">
              <a:lnSpc>
                <a:spcPct val="10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110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4000">
              <a:lnSpc>
                <a:spcPct val="100000"/>
              </a:lnSpc>
              <a:defRPr sz="150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00000"/>
              </a:lnSpc>
              <a:defRPr sz="150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00000"/>
              </a:lnSpc>
              <a:defRPr sz="150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Überpunkt, Aufzählungszeichen entfernen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7" name="Textplatzhalter 14">
            <a:extLst>
              <a:ext uri="{FF2B5EF4-FFF2-40B4-BE49-F238E27FC236}">
                <a16:creationId xmlns:a16="http://schemas.microsoft.com/office/drawing/2014/main" id="{B56CB76E-37D2-4394-820D-0D31C25A79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637619"/>
            <a:ext cx="8153400" cy="4488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seine/ihre Position</a:t>
            </a:r>
          </a:p>
        </p:txBody>
      </p:sp>
    </p:spTree>
    <p:extLst>
      <p:ext uri="{BB962C8B-B14F-4D97-AF65-F5344CB8AC3E}">
        <p14:creationId xmlns:p14="http://schemas.microsoft.com/office/powerpoint/2010/main" val="1791200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E58B7-351F-4358-8960-BB4BE0D3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1093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,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E58B7-351F-4358-8960-BB4BE0D3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14">
            <a:extLst>
              <a:ext uri="{FF2B5EF4-FFF2-40B4-BE49-F238E27FC236}">
                <a16:creationId xmlns:a16="http://schemas.microsoft.com/office/drawing/2014/main" id="{45504696-24E5-49BD-8786-AA952C8EFE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1201044"/>
            <a:ext cx="8153400" cy="4488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die Zwischenüberschrift</a:t>
            </a:r>
          </a:p>
        </p:txBody>
      </p:sp>
    </p:spTree>
    <p:extLst>
      <p:ext uri="{BB962C8B-B14F-4D97-AF65-F5344CB8AC3E}">
        <p14:creationId xmlns:p14="http://schemas.microsoft.com/office/powerpoint/2010/main" val="2724494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8A374-8698-4A01-88E8-CB6EBAC6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29288-D434-4EC4-B9C4-47DE74A5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203598"/>
            <a:ext cx="8154000" cy="3435077"/>
          </a:xfrm>
        </p:spPr>
        <p:txBody>
          <a:bodyPr lIns="0" rIns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6299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F28696F9-79AF-4D46-B78C-C9BDA307B1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1201044"/>
            <a:ext cx="8153400" cy="4488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die Zwischenüberschrift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504000" y="1649861"/>
            <a:ext cx="8153400" cy="2988815"/>
          </a:xfrm>
          <a:prstGeom prst="rect">
            <a:avLst/>
          </a:prstGeom>
        </p:spPr>
        <p:txBody>
          <a:bodyPr lIns="0" rIns="0"/>
          <a:lstStyle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6AF11D-5C39-48AE-BC64-98F6E01E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3161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85CCC9A-758E-414D-9AB7-CB3A9AD3C626}"/>
              </a:ext>
            </a:extLst>
          </p:cNvPr>
          <p:cNvSpPr/>
          <p:nvPr userDrawn="1"/>
        </p:nvSpPr>
        <p:spPr>
          <a:xfrm>
            <a:off x="7668344" y="195486"/>
            <a:ext cx="1080120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713A2F-DE38-4640-8C3B-149BC035361E}"/>
              </a:ext>
            </a:extLst>
          </p:cNvPr>
          <p:cNvSpPr/>
          <p:nvPr userDrawn="1"/>
        </p:nvSpPr>
        <p:spPr>
          <a:xfrm>
            <a:off x="395536" y="276225"/>
            <a:ext cx="2448272" cy="63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98D7F4-0777-49B4-899D-686C4454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55786" b="62277"/>
          <a:stretch/>
        </p:blipFill>
        <p:spPr>
          <a:xfrm>
            <a:off x="0" y="915566"/>
            <a:ext cx="3275856" cy="16561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5462A8-E940-4F87-8233-5166BD793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78" y="483518"/>
            <a:ext cx="2192580" cy="367496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1AB79981-B0A7-44A5-B882-287C86FE78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644" y="3965179"/>
            <a:ext cx="3778324" cy="6734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None/>
              <a:defRPr sz="2200" b="1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Untertitel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941C97-F1B3-4DE5-BCD3-5E7F32B53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9754" r="25768" b="24442"/>
          <a:stretch/>
        </p:blipFill>
        <p:spPr>
          <a:xfrm>
            <a:off x="3205386" y="-6102"/>
            <a:ext cx="5938614" cy="51435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1E9E5D-C7ED-4610-B784-151906A14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744" y="1353089"/>
            <a:ext cx="6912768" cy="3810950"/>
          </a:xfrm>
          <a:prstGeom prst="rect">
            <a:avLst/>
          </a:prstGeom>
        </p:spPr>
      </p:pic>
      <p:sp>
        <p:nvSpPr>
          <p:cNvPr id="13" name="Titel 2">
            <a:extLst>
              <a:ext uri="{FF2B5EF4-FFF2-40B4-BE49-F238E27FC236}">
                <a16:creationId xmlns:a16="http://schemas.microsoft.com/office/drawing/2014/main" id="{C531D031-2497-4BEF-86CD-3236072D0E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44" y="2427734"/>
            <a:ext cx="4282381" cy="13994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cap="all" baseline="0"/>
            </a:lvl1pPr>
          </a:lstStyle>
          <a:p>
            <a:r>
              <a:rPr lang="de-DE" dirty="0"/>
              <a:t>Zwischentitel mit Branche</a:t>
            </a:r>
          </a:p>
        </p:txBody>
      </p:sp>
    </p:spTree>
    <p:extLst>
      <p:ext uri="{BB962C8B-B14F-4D97-AF65-F5344CB8AC3E}">
        <p14:creationId xmlns:p14="http://schemas.microsoft.com/office/powerpoint/2010/main" val="1475305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denpro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378DFAB6-26F9-4BA6-9B37-4DDE03C30F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16000" y="1719261"/>
            <a:ext cx="2160000" cy="2847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95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 einfügen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440F05D-C2B6-4DAA-89D7-C4A776491F0F}"/>
              </a:ext>
            </a:extLst>
          </p:cNvPr>
          <p:cNvCxnSpPr>
            <a:cxnSpLocks/>
          </p:cNvCxnSpPr>
          <p:nvPr userDrawn="1"/>
        </p:nvCxnSpPr>
        <p:spPr>
          <a:xfrm>
            <a:off x="6471457" y="1627224"/>
            <a:ext cx="2232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266670E6-136B-4548-BE59-FE707C65CFC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8800" y="1275600"/>
            <a:ext cx="5542060" cy="3291056"/>
          </a:xfrm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300"/>
              </a:spcBef>
              <a:buFont typeface="Arial" panose="020B0604020202020204" pitchFamily="34" charset="0"/>
              <a:buNone/>
              <a:defRPr lang="de-DE" sz="1400" b="0" i="0" cap="none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2800" marR="0" indent="-1728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11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de-DE" sz="1500" b="0" cap="none" baseline="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de-DE" sz="1500" b="0" cap="none" baseline="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de-DE" sz="1500" b="0" cap="none" baseline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de-DE" dirty="0"/>
              <a:t>Mastertextformat bearbeiten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Zweite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880BB8-5F5B-46F8-83E1-F406666009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465600" y="985330"/>
            <a:ext cx="2232000" cy="5805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5E12DC-34D2-403C-908F-DBA2E3E7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C948DF-C62B-4F64-9047-F5AE349B2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199200" y="2275200"/>
            <a:ext cx="2664296" cy="26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21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rz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378DFAB6-26F9-4BA6-9B37-4DDE03C30F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28184" y="1947873"/>
            <a:ext cx="2420516" cy="2618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150"/>
              </a:spcBef>
              <a:buFontTx/>
              <a:buNone/>
              <a:defRPr sz="11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20000"/>
              </a:lnSpc>
              <a:buFontTx/>
              <a:buNone/>
              <a:defRPr sz="950" b="0" i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Lebenslauf einfügen</a:t>
            </a:r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ED5914A7-3FAF-4D63-A4FD-D10514BE262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rot="352783">
            <a:off x="7622553" y="806831"/>
            <a:ext cx="968998" cy="1142227"/>
          </a:xfrm>
          <a:prstGeom prst="rect">
            <a:avLst/>
          </a:prstGeom>
          <a:solidFill>
            <a:schemeClr val="bg1">
              <a:lumMod val="95000"/>
            </a:schemeClr>
          </a:solidFill>
          <a:ln w="69850" cap="sq">
            <a:solidFill>
              <a:srgbClr val="FFFFFF"/>
            </a:solidFill>
          </a:ln>
          <a:effectLst>
            <a:outerShdw blurRad="63500" dist="25400" dir="3000000" sx="102000" sy="102000" algn="ctr" rotWithShape="0">
              <a:prstClr val="black">
                <a:alpha val="26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 dirty="0"/>
              <a:t>Foto einfügen</a:t>
            </a:r>
          </a:p>
        </p:txBody>
      </p:sp>
      <p:sp>
        <p:nvSpPr>
          <p:cNvPr id="7" name="Textplatzhalter 14">
            <a:extLst>
              <a:ext uri="{FF2B5EF4-FFF2-40B4-BE49-F238E27FC236}">
                <a16:creationId xmlns:a16="http://schemas.microsoft.com/office/drawing/2014/main" id="{B56CB76E-37D2-4394-820D-0D31C25A79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644400"/>
            <a:ext cx="6965720" cy="3229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die Position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B68434-A852-4785-BB58-A6DF3FAE58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8800" y="1275600"/>
            <a:ext cx="5484634" cy="3291060"/>
          </a:xfrm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300"/>
              </a:spcBef>
              <a:buFont typeface="Arial" panose="020B0604020202020204" pitchFamily="34" charset="0"/>
              <a:buNone/>
              <a:defRPr lang="de-DE" sz="1400" b="0" i="0" cap="none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2800" marR="0" indent="-1728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11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de-DE" sz="1500" b="0" cap="none" baseline="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de-DE" sz="1500" b="0" cap="none" baseline="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de-DE" sz="1500" b="0" cap="none" baseline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de-DE" dirty="0"/>
              <a:t>Mastertextformat bearbeiten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Zweite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A35704-AEA0-4D28-B632-5D15F266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259200"/>
            <a:ext cx="6957020" cy="306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7EF45-4AEE-4388-8E5A-49B8A989B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64000" y="727200"/>
            <a:ext cx="2664296" cy="2649244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077197-7ED9-436D-96F7-6054AD581ED0}"/>
              </a:ext>
            </a:extLst>
          </p:cNvPr>
          <p:cNvCxnSpPr>
            <a:cxnSpLocks/>
          </p:cNvCxnSpPr>
          <p:nvPr userDrawn="1"/>
        </p:nvCxnSpPr>
        <p:spPr>
          <a:xfrm>
            <a:off x="6228184" y="4566660"/>
            <a:ext cx="2520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086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ompet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B1BACFE6-993F-42B7-A0C0-B885117C0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334743"/>
            <a:ext cx="270000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Ausgangssituation</a:t>
            </a: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067A1D3C-1F1E-42E4-8E89-884B46D56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621858"/>
            <a:ext cx="2700000" cy="122413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00000"/>
              </a:lnSpc>
              <a:spcBef>
                <a:spcPts val="30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00000"/>
              </a:lnSpc>
              <a:spcBef>
                <a:spcPts val="30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00000"/>
              </a:lnSpc>
              <a:spcBef>
                <a:spcPts val="30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14">
            <a:extLst>
              <a:ext uri="{FF2B5EF4-FFF2-40B4-BE49-F238E27FC236}">
                <a16:creationId xmlns:a16="http://schemas.microsoft.com/office/drawing/2014/main" id="{2DF0F84D-BCAC-43EB-AF43-3D1CF0FF82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4168" y="1334742"/>
            <a:ext cx="2578146" cy="26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Unsere Leistungen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AEEEC592-2426-4F76-B573-CFE10C10DC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000" y="3870000"/>
            <a:ext cx="2808310" cy="2649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400" b="0" i="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82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12550" indent="0">
              <a:lnSpc>
                <a:spcPct val="110000"/>
              </a:lnSpc>
              <a:buFontTx/>
              <a:buNone/>
              <a:defRPr sz="1800" b="1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Projekte und Referenzen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26EDF7CC-B588-4E35-ADBA-7ED68140D1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4168" y="1621858"/>
            <a:ext cx="2578145" cy="1224136"/>
          </a:xfrm>
          <a:prstGeom prst="rect">
            <a:avLst/>
          </a:prstGeom>
        </p:spPr>
        <p:txBody>
          <a:bodyPr lIns="0" tIns="0" rIns="0" bIns="0"/>
          <a:lstStyle>
            <a:lvl1pPr marL="88900" indent="-88900">
              <a:lnSpc>
                <a:spcPct val="100000"/>
              </a:lnSpc>
              <a:spcBef>
                <a:spcPts val="300"/>
              </a:spcBef>
              <a:defRPr sz="950" b="0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6213" indent="-87313">
              <a:lnSpc>
                <a:spcPct val="100000"/>
              </a:lnSpc>
              <a:spcBef>
                <a:spcPts val="300"/>
              </a:spcBef>
              <a:buFont typeface="Symbol" panose="05050102010706020507" pitchFamily="18" charset="2"/>
              <a:buChar char="-"/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95250">
              <a:lnSpc>
                <a:spcPct val="100000"/>
              </a:lnSpc>
              <a:spcBef>
                <a:spcPts val="300"/>
              </a:spcBef>
              <a:defRPr sz="9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84000">
              <a:lnSpc>
                <a:spcPct val="110000"/>
              </a:lnSpc>
              <a:defRPr sz="1050" b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0171680-0076-4086-BECD-828B8A2574AD}"/>
              </a:ext>
            </a:extLst>
          </p:cNvPr>
          <p:cNvCxnSpPr>
            <a:cxnSpLocks/>
          </p:cNvCxnSpPr>
          <p:nvPr userDrawn="1"/>
        </p:nvCxnSpPr>
        <p:spPr>
          <a:xfrm>
            <a:off x="504000" y="1246175"/>
            <a:ext cx="27036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61F11E8-1123-48BB-88DC-5327352AAFAB}"/>
              </a:ext>
            </a:extLst>
          </p:cNvPr>
          <p:cNvCxnSpPr>
            <a:cxnSpLocks/>
          </p:cNvCxnSpPr>
          <p:nvPr userDrawn="1"/>
        </p:nvCxnSpPr>
        <p:spPr>
          <a:xfrm>
            <a:off x="6084168" y="1246175"/>
            <a:ext cx="257814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3">
            <a:extLst>
              <a:ext uri="{FF2B5EF4-FFF2-40B4-BE49-F238E27FC236}">
                <a16:creationId xmlns:a16="http://schemas.microsoft.com/office/drawing/2014/main" id="{DAFAB64B-E7C4-4E9C-9CF2-EF9974D7190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2680757" y="3389300"/>
            <a:ext cx="50323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5FA377-C1AC-46D0-ABF8-8CCAE36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23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>
          <p15:clr>
            <a:srgbClr val="FBAE40"/>
          </p15:clr>
        </p15:guide>
        <p15:guide id="5" orient="horz" pos="17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46C35F3-85B8-4DE8-8BB4-135BD63D1041}"/>
              </a:ext>
            </a:extLst>
          </p:cNvPr>
          <p:cNvCxnSpPr>
            <a:cxnSpLocks/>
          </p:cNvCxnSpPr>
          <p:nvPr userDrawn="1"/>
        </p:nvCxnSpPr>
        <p:spPr>
          <a:xfrm>
            <a:off x="504000" y="4587974"/>
            <a:ext cx="363973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288B78B-34AF-444F-82BB-C22D3EBDC18F}"/>
              </a:ext>
            </a:extLst>
          </p:cNvPr>
          <p:cNvCxnSpPr>
            <a:cxnSpLocks/>
          </p:cNvCxnSpPr>
          <p:nvPr userDrawn="1"/>
        </p:nvCxnSpPr>
        <p:spPr>
          <a:xfrm>
            <a:off x="5003800" y="4587974"/>
            <a:ext cx="3644902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2ED9719-CC01-437E-99C5-FD5043E3F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600" y="1069219"/>
            <a:ext cx="648071" cy="477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F7BEF19-F00A-4BEE-9FE9-1BBB66702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87627" y="963754"/>
            <a:ext cx="771330" cy="7669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230EB1-BA7A-4D63-9BCE-B51AD220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259200"/>
            <a:ext cx="6957020" cy="666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843D19-595F-4C31-9679-3A81A6478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1" y="1467908"/>
            <a:ext cx="2985806" cy="26499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sz="1400" b="0" i="0" cap="none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10000"/>
              </a:lnSpc>
            </a:pPr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76C2B0-1C00-4315-B662-0244AD696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01" y="1753548"/>
            <a:ext cx="3644650" cy="2834425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200"/>
            </a:lvl1pPr>
            <a:lvl2pPr marL="504000">
              <a:lnSpc>
                <a:spcPct val="100000"/>
              </a:lnSpc>
              <a:spcBef>
                <a:spcPts val="300"/>
              </a:spcBef>
              <a:defRPr sz="1200"/>
            </a:lvl2pPr>
            <a:lvl3pPr marL="684000" indent="-172800">
              <a:lnSpc>
                <a:spcPct val="100000"/>
              </a:lnSpc>
              <a:spcBef>
                <a:spcPts val="300"/>
              </a:spcBef>
              <a:defRPr sz="1200"/>
            </a:lvl3pPr>
            <a:lvl4pPr marL="864000" indent="-172800">
              <a:lnSpc>
                <a:spcPct val="100000"/>
              </a:lnSpc>
              <a:spcBef>
                <a:spcPts val="300"/>
              </a:spcBef>
              <a:defRPr sz="1200"/>
            </a:lvl4pPr>
            <a:lvl5pPr marL="1044000" indent="-172800">
              <a:lnSpc>
                <a:spcPct val="100000"/>
              </a:lnSpc>
              <a:spcBef>
                <a:spcPts val="300"/>
              </a:spcBef>
              <a:defRPr sz="12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C8E2F3-C7D0-4F86-B749-FF0A9307E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03800" y="1468800"/>
            <a:ext cx="2984400" cy="2664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sz="1400" b="0" i="0" cap="none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10000"/>
              </a:lnSpc>
            </a:pPr>
            <a:r>
              <a:rPr lang="de-DE" dirty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444724-C1DD-423E-99F7-390C26E0F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03800" y="1753545"/>
            <a:ext cx="3648120" cy="2834425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200"/>
            </a:lvl1pPr>
            <a:lvl2pPr marL="504000">
              <a:lnSpc>
                <a:spcPct val="100000"/>
              </a:lnSpc>
              <a:spcBef>
                <a:spcPts val="300"/>
              </a:spcBef>
              <a:defRPr sz="1200"/>
            </a:lvl2pPr>
            <a:lvl3pPr marL="684000" indent="-172800">
              <a:lnSpc>
                <a:spcPct val="100000"/>
              </a:lnSpc>
              <a:spcBef>
                <a:spcPts val="300"/>
              </a:spcBef>
              <a:defRPr sz="1200"/>
            </a:lvl3pPr>
            <a:lvl4pPr marL="864000" indent="-172800">
              <a:lnSpc>
                <a:spcPct val="100000"/>
              </a:lnSpc>
              <a:spcBef>
                <a:spcPts val="300"/>
              </a:spcBef>
              <a:defRPr sz="1200"/>
            </a:lvl4pPr>
            <a:lvl5pPr marL="1044000" indent="-172800">
              <a:lnSpc>
                <a:spcPct val="100000"/>
              </a:lnSpc>
              <a:spcBef>
                <a:spcPts val="300"/>
              </a:spcBef>
              <a:defRPr sz="12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4BDE56B-BFAB-47A1-8CEC-3CB448587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040453" y="963755"/>
            <a:ext cx="771330" cy="766972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D0EDC39-A61A-41ED-AAEE-A794A39E74DC}"/>
              </a:ext>
            </a:extLst>
          </p:cNvPr>
          <p:cNvCxnSpPr>
            <a:cxnSpLocks/>
          </p:cNvCxnSpPr>
          <p:nvPr userDrawn="1"/>
        </p:nvCxnSpPr>
        <p:spPr>
          <a:xfrm>
            <a:off x="4994702" y="1349142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767E042-EED7-44A1-BD96-1B01CB9EA3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044" y="1120422"/>
            <a:ext cx="575296" cy="426048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888D27C-D54C-4CF6-9525-FBFA29034633}"/>
              </a:ext>
            </a:extLst>
          </p:cNvPr>
          <p:cNvCxnSpPr>
            <a:cxnSpLocks/>
          </p:cNvCxnSpPr>
          <p:nvPr userDrawn="1"/>
        </p:nvCxnSpPr>
        <p:spPr>
          <a:xfrm>
            <a:off x="504000" y="1349141"/>
            <a:ext cx="299165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7050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B43EE-0D33-49A2-93CC-1A54693CAA3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4000" y="1202400"/>
            <a:ext cx="3923984" cy="3436273"/>
          </a:xfrm>
        </p:spPr>
        <p:txBody>
          <a:bodyPr lIns="0" rIns="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 marL="504000" indent="-284400">
              <a:lnSpc>
                <a:spcPct val="100000"/>
              </a:lnSpc>
              <a:spcBef>
                <a:spcPts val="300"/>
              </a:spcBef>
              <a:defRPr/>
            </a:lvl2pPr>
            <a:lvl3pPr marL="684000" indent="-172800">
              <a:lnSpc>
                <a:spcPct val="100000"/>
              </a:lnSpc>
              <a:spcBef>
                <a:spcPts val="300"/>
              </a:spcBef>
              <a:defRPr/>
            </a:lvl3pPr>
            <a:lvl4pPr marL="864000" indent="-172800">
              <a:lnSpc>
                <a:spcPct val="100000"/>
              </a:lnSpc>
              <a:spcBef>
                <a:spcPts val="300"/>
              </a:spcBef>
              <a:defRPr/>
            </a:lvl4pPr>
            <a:lvl5pPr marL="1008000" indent="-172800">
              <a:lnSpc>
                <a:spcPct val="100000"/>
              </a:lnSpc>
              <a:spcBef>
                <a:spcPts val="300"/>
              </a:spcBef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D9E51-3457-4C8C-9D01-D303F7E9FAF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10184" y="1202400"/>
            <a:ext cx="3924000" cy="3436273"/>
          </a:xfrm>
        </p:spPr>
        <p:txBody>
          <a:bodyPr lIns="0" rIns="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 marL="504000" indent="-284400">
              <a:lnSpc>
                <a:spcPct val="100000"/>
              </a:lnSpc>
              <a:spcBef>
                <a:spcPts val="300"/>
              </a:spcBef>
              <a:defRPr/>
            </a:lvl2pPr>
            <a:lvl3pPr marL="684000" indent="-172800">
              <a:lnSpc>
                <a:spcPct val="100000"/>
              </a:lnSpc>
              <a:spcBef>
                <a:spcPts val="300"/>
              </a:spcBef>
              <a:defRPr/>
            </a:lvl3pPr>
            <a:lvl4pPr marL="864000" indent="-172800">
              <a:lnSpc>
                <a:spcPct val="100000"/>
              </a:lnSpc>
              <a:spcBef>
                <a:spcPts val="300"/>
              </a:spcBef>
              <a:defRPr/>
            </a:lvl4pPr>
            <a:lvl5pPr marL="1008000" indent="-172800">
              <a:lnSpc>
                <a:spcPct val="100000"/>
              </a:lnSpc>
              <a:spcBef>
                <a:spcPts val="300"/>
              </a:spcBef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D1F892-D422-486D-B56C-046DEBC0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259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EF25C4B-2321-4881-8AFA-75B3D7FB98C2}"/>
              </a:ext>
            </a:extLst>
          </p:cNvPr>
          <p:cNvSpPr/>
          <p:nvPr userDrawn="1"/>
        </p:nvSpPr>
        <p:spPr>
          <a:xfrm>
            <a:off x="7668344" y="195486"/>
            <a:ext cx="1080120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941C97-F1B3-4DE5-BCD3-5E7F32B53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9754" r="25768" b="24442"/>
          <a:stretch/>
        </p:blipFill>
        <p:spPr>
          <a:xfrm>
            <a:off x="3205386" y="-6102"/>
            <a:ext cx="5938614" cy="51435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5713A2F-DE38-4640-8C3B-149BC035361E}"/>
              </a:ext>
            </a:extLst>
          </p:cNvPr>
          <p:cNvSpPr/>
          <p:nvPr userDrawn="1"/>
        </p:nvSpPr>
        <p:spPr>
          <a:xfrm>
            <a:off x="395536" y="276225"/>
            <a:ext cx="2448272" cy="63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98D7F4-0777-49B4-899D-686C4454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55786" b="62277"/>
          <a:stretch/>
        </p:blipFill>
        <p:spPr>
          <a:xfrm>
            <a:off x="0" y="915566"/>
            <a:ext cx="3275856" cy="16561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5462A8-E940-4F87-8233-5166BD793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78" y="483518"/>
            <a:ext cx="2192580" cy="36749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A7F3952-F8F6-4839-A74E-C2FDE8AD1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2858" y="0"/>
            <a:ext cx="6517654" cy="5143500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1AB79981-B0A7-44A5-B882-287C86FE78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644" y="3965179"/>
            <a:ext cx="3778324" cy="6734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None/>
              <a:defRPr sz="2200" b="1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Untertitel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505644" y="2427734"/>
            <a:ext cx="4282381" cy="13994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cap="all" baseline="0"/>
            </a:lvl1pPr>
          </a:lstStyle>
          <a:p>
            <a:r>
              <a:rPr lang="de-DE" dirty="0"/>
              <a:t>Zwischentitel mit Branche</a:t>
            </a:r>
          </a:p>
        </p:txBody>
      </p:sp>
    </p:spTree>
    <p:extLst>
      <p:ext uri="{BB962C8B-B14F-4D97-AF65-F5344CB8AC3E}">
        <p14:creationId xmlns:p14="http://schemas.microsoft.com/office/powerpoint/2010/main" val="396981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EF25C4B-2321-4881-8AFA-75B3D7FB98C2}"/>
              </a:ext>
            </a:extLst>
          </p:cNvPr>
          <p:cNvSpPr/>
          <p:nvPr userDrawn="1"/>
        </p:nvSpPr>
        <p:spPr>
          <a:xfrm>
            <a:off x="7668344" y="195486"/>
            <a:ext cx="1080120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941C97-F1B3-4DE5-BCD3-5E7F32B53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9754" r="25768" b="24442"/>
          <a:stretch/>
        </p:blipFill>
        <p:spPr>
          <a:xfrm>
            <a:off x="3205386" y="-6102"/>
            <a:ext cx="5938614" cy="51435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5713A2F-DE38-4640-8C3B-149BC035361E}"/>
              </a:ext>
            </a:extLst>
          </p:cNvPr>
          <p:cNvSpPr/>
          <p:nvPr userDrawn="1"/>
        </p:nvSpPr>
        <p:spPr>
          <a:xfrm>
            <a:off x="395536" y="276225"/>
            <a:ext cx="2448272" cy="63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98D7F4-0777-49B4-899D-686C4454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55786" b="62277"/>
          <a:stretch/>
        </p:blipFill>
        <p:spPr>
          <a:xfrm>
            <a:off x="0" y="915566"/>
            <a:ext cx="3275856" cy="16561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5462A8-E940-4F87-8233-5166BD793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78" y="483518"/>
            <a:ext cx="2192580" cy="367496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1AB79981-B0A7-44A5-B882-287C86FE78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644" y="3965179"/>
            <a:ext cx="3778324" cy="6734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None/>
              <a:defRPr sz="2200" b="1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Untertitel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FF68541-95DC-4BCA-A9F9-1105E29C2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251930"/>
            <a:ext cx="5112568" cy="489157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1AA0A6E9-8DEF-424E-B62D-091108173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44" y="2427734"/>
            <a:ext cx="4282381" cy="13994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cap="all" baseline="0"/>
            </a:lvl1pPr>
          </a:lstStyle>
          <a:p>
            <a:r>
              <a:rPr lang="de-DE" dirty="0"/>
              <a:t>Zwischentitel mit Branche</a:t>
            </a:r>
          </a:p>
        </p:txBody>
      </p:sp>
    </p:spTree>
    <p:extLst>
      <p:ext uri="{BB962C8B-B14F-4D97-AF65-F5344CB8AC3E}">
        <p14:creationId xmlns:p14="http://schemas.microsoft.com/office/powerpoint/2010/main" val="14984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EF25C4B-2321-4881-8AFA-75B3D7FB98C2}"/>
              </a:ext>
            </a:extLst>
          </p:cNvPr>
          <p:cNvSpPr/>
          <p:nvPr userDrawn="1"/>
        </p:nvSpPr>
        <p:spPr>
          <a:xfrm>
            <a:off x="7668344" y="195486"/>
            <a:ext cx="1080120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941C97-F1B3-4DE5-BCD3-5E7F32B53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9754" r="25768" b="24442"/>
          <a:stretch/>
        </p:blipFill>
        <p:spPr>
          <a:xfrm>
            <a:off x="3205386" y="-6102"/>
            <a:ext cx="5938614" cy="51435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5713A2F-DE38-4640-8C3B-149BC035361E}"/>
              </a:ext>
            </a:extLst>
          </p:cNvPr>
          <p:cNvSpPr/>
          <p:nvPr userDrawn="1"/>
        </p:nvSpPr>
        <p:spPr>
          <a:xfrm>
            <a:off x="395536" y="276225"/>
            <a:ext cx="2448272" cy="63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98D7F4-0777-49B4-899D-686C44542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19754" r="55786" b="62277"/>
          <a:stretch/>
        </p:blipFill>
        <p:spPr>
          <a:xfrm>
            <a:off x="0" y="915566"/>
            <a:ext cx="3275856" cy="16561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5462A8-E940-4F87-8233-5166BD793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78" y="483518"/>
            <a:ext cx="2192580" cy="367496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1AB79981-B0A7-44A5-B882-287C86FE78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644" y="3965179"/>
            <a:ext cx="3778324" cy="6734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None/>
              <a:defRPr sz="2200" b="1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Untertitel</a:t>
            </a: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1AA0A6E9-8DEF-424E-B62D-091108173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44" y="2427734"/>
            <a:ext cx="4282381" cy="13994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cap="all" baseline="0"/>
            </a:lvl1pPr>
          </a:lstStyle>
          <a:p>
            <a:r>
              <a:rPr lang="de-DE" dirty="0"/>
              <a:t>Zwischentitel mit Branche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AC2B55-0F2D-4238-8384-189D203D2C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091" y="990057"/>
            <a:ext cx="6567596" cy="41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6252623-B18A-4E93-9029-B7E539A5E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1" y="3656"/>
            <a:ext cx="9119111" cy="5143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FBE169D-7DE3-4A79-80AD-34DB62AB5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9754" r="25768" b="24442"/>
          <a:stretch/>
        </p:blipFill>
        <p:spPr>
          <a:xfrm>
            <a:off x="3203848" y="0"/>
            <a:ext cx="5938614" cy="5143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6577870-D4B7-490C-AD7D-67895FF453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78" y="483518"/>
            <a:ext cx="2192580" cy="3674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05F4AB1-0503-4736-A637-8FFEE98CC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52" t="9821" r="55786" b="62277"/>
          <a:stretch/>
        </p:blipFill>
        <p:spPr>
          <a:xfrm>
            <a:off x="0" y="0"/>
            <a:ext cx="3275856" cy="2571750"/>
          </a:xfrm>
          <a:prstGeom prst="rect">
            <a:avLst/>
          </a:prstGeom>
        </p:spPr>
      </p:pic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9A0B00E-A678-4BB2-8DCA-1997F80B1B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3918843"/>
            <a:ext cx="8153400" cy="3974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None/>
              <a:defRPr sz="2200" b="1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Hier steht der 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95300" y="2355726"/>
            <a:ext cx="4652764" cy="139701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cap="all" baseline="0"/>
            </a:lvl1pPr>
          </a:lstStyle>
          <a:p>
            <a:r>
              <a:rPr lang="de-DE" dirty="0"/>
              <a:t>Zwischentitel</a:t>
            </a:r>
          </a:p>
        </p:txBody>
      </p:sp>
    </p:spTree>
    <p:extLst>
      <p:ext uri="{BB962C8B-B14F-4D97-AF65-F5344CB8AC3E}">
        <p14:creationId xmlns:p14="http://schemas.microsoft.com/office/powerpoint/2010/main" val="97965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E2DA-9D20-4C91-97FE-B92B2588AF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4000" y="843558"/>
            <a:ext cx="8144700" cy="3795117"/>
          </a:xfrm>
          <a:prstGeom prst="rect">
            <a:avLst/>
          </a:prstGeom>
        </p:spPr>
        <p:txBody>
          <a:bodyPr lIns="0" rIns="0"/>
          <a:lstStyle>
            <a:lvl2pPr marL="504000" indent="-284400">
              <a:defRPr/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1339216-7E77-4966-947A-22469394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79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+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F75C1CC-FFBF-4B2A-B527-A5FAD3490D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898797"/>
            <a:ext cx="8144700" cy="4488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cap="all" baseline="0">
                <a:solidFill>
                  <a:schemeClr val="tx2"/>
                </a:solidFill>
              </a:defRPr>
            </a:lvl2pPr>
            <a:lvl3pPr>
              <a:defRPr b="1" cap="all" baseline="0">
                <a:solidFill>
                  <a:schemeClr val="tx2"/>
                </a:solidFill>
              </a:defRPr>
            </a:lvl3pPr>
            <a:lvl4pPr>
              <a:defRPr b="1" cap="all" baseline="0">
                <a:solidFill>
                  <a:schemeClr val="tx2"/>
                </a:solidFill>
              </a:defRPr>
            </a:lvl4pPr>
            <a:lvl5pPr>
              <a:defRPr b="1" cap="all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Zwischentitel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504000" y="1347788"/>
            <a:ext cx="8144700" cy="3290887"/>
          </a:xfrm>
          <a:prstGeom prst="rect">
            <a:avLst/>
          </a:prstGeom>
        </p:spPr>
        <p:txBody>
          <a:bodyPr lIns="0" rIns="0"/>
          <a:lstStyle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190509-CD2A-4895-B8F2-FA822507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2413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07" userDrawn="1">
          <p15:clr>
            <a:srgbClr val="FBAE40"/>
          </p15:clr>
        </p15:guide>
        <p15:guide id="5" orient="horz" pos="17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8.xml"/><Relationship Id="rId21" Type="http://schemas.openxmlformats.org/officeDocument/2006/relationships/tags" Target="../tags/tag25.xml"/><Relationship Id="rId7" Type="http://schemas.openxmlformats.org/officeDocument/2006/relationships/slideLayout" Target="../slideLayouts/slideLayout32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7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slideLayout" Target="../slideLayouts/slideLayout30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10" Type="http://schemas.openxmlformats.org/officeDocument/2006/relationships/theme" Target="../theme/theme2.xml"/><Relationship Id="rId19" Type="http://schemas.openxmlformats.org/officeDocument/2006/relationships/tags" Target="../tags/tag2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ags" Target="../tags/tag18.xml"/><Relationship Id="rId22" Type="http://schemas.openxmlformats.org/officeDocument/2006/relationships/tags" Target="../tags/tag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A9FFEE6-EC3C-41C7-9CE6-F2AA5C112919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44" y="659677"/>
            <a:ext cx="720080" cy="896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BBA2141-EA23-4D13-B497-BBCC0B86483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2" y="286545"/>
            <a:ext cx="931246" cy="15608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BA67D10-5FFF-495B-A810-40EA63308B1F}"/>
              </a:ext>
            </a:extLst>
          </p:cNvPr>
          <p:cNvSpPr txBox="1"/>
          <p:nvPr userDrawn="1"/>
        </p:nvSpPr>
        <p:spPr>
          <a:xfrm>
            <a:off x="467544" y="4920456"/>
            <a:ext cx="1008112" cy="133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rtl="0"/>
            <a:r>
              <a:rPr lang="de-DE" sz="1300" b="0" i="0" u="none" strike="noStrike" kern="1200" baseline="30000" dirty="0">
                <a:solidFill>
                  <a:srgbClr val="ADBEC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CONSILIO GmbH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B6E1CD-187C-4C33-85D0-8771C82458D2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9376309" y="690016"/>
            <a:ext cx="648000" cy="252000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22/58/118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1980A6-607E-4A42-A33B-D6B4EA8815D7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9376309" y="2605654"/>
            <a:ext cx="648000" cy="252000"/>
          </a:xfrm>
          <a:prstGeom prst="rect">
            <a:avLst/>
          </a:prstGeom>
          <a:solidFill>
            <a:srgbClr val="5C7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92|125|164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476983D-0644-4F41-AB27-6720CD654278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9376309" y="2924927"/>
            <a:ext cx="648000" cy="252000"/>
          </a:xfrm>
          <a:prstGeom prst="rect">
            <a:avLst/>
          </a:prstGeom>
          <a:solidFill>
            <a:srgbClr val="90A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144|172|196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7EA477F-C8DB-4FAE-9221-D24C1E9F336A}"/>
              </a:ext>
            </a:extLst>
          </p:cNvPr>
          <p:cNvSpPr/>
          <p:nvPr userDrawn="1">
            <p:custDataLst>
              <p:tags r:id="rId30"/>
            </p:custDataLst>
          </p:nvPr>
        </p:nvSpPr>
        <p:spPr>
          <a:xfrm>
            <a:off x="9376309" y="1967108"/>
            <a:ext cx="648000" cy="252000"/>
          </a:xfrm>
          <a:prstGeom prst="rect">
            <a:avLst/>
          </a:prstGeom>
          <a:solidFill>
            <a:srgbClr val="FF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255|200|50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0383EC-A063-4F8B-B2C0-08405C1AB8B3}"/>
              </a:ext>
            </a:extLst>
          </p:cNvPr>
          <p:cNvSpPr/>
          <p:nvPr userDrawn="1">
            <p:custDataLst>
              <p:tags r:id="rId31"/>
            </p:custDataLst>
          </p:nvPr>
        </p:nvSpPr>
        <p:spPr>
          <a:xfrm>
            <a:off x="9376309" y="3882746"/>
            <a:ext cx="648000" cy="252000"/>
          </a:xfrm>
          <a:prstGeom prst="rect">
            <a:avLst/>
          </a:prstGeom>
          <a:solidFill>
            <a:srgbClr val="ADB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173|190|200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F77362D-F015-430A-B5E3-32BAE01AF8D8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9376309" y="51470"/>
            <a:ext cx="648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2"/>
                </a:solidFill>
              </a:rPr>
              <a:t>0|19|21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CD3AB67-0897-42FC-8070-B1561EB85116}"/>
              </a:ext>
            </a:extLst>
          </p:cNvPr>
          <p:cNvSpPr/>
          <p:nvPr userDrawn="1">
            <p:custDataLst>
              <p:tags r:id="rId33"/>
            </p:custDataLst>
          </p:nvPr>
        </p:nvSpPr>
        <p:spPr>
          <a:xfrm>
            <a:off x="9376309" y="4202020"/>
            <a:ext cx="648000" cy="252000"/>
          </a:xfrm>
          <a:prstGeom prst="rect">
            <a:avLst/>
          </a:prstGeom>
          <a:solidFill>
            <a:srgbClr val="D7E1E7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215|225|231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FD8DE97-5B69-4FF2-BA78-3EF4716E47E7}"/>
              </a:ext>
            </a:extLst>
          </p:cNvPr>
          <p:cNvSpPr/>
          <p:nvPr userDrawn="1">
            <p:custDataLst>
              <p:tags r:id="rId34"/>
            </p:custDataLst>
          </p:nvPr>
        </p:nvSpPr>
        <p:spPr>
          <a:xfrm>
            <a:off x="9376309" y="3244200"/>
            <a:ext cx="648000" cy="252000"/>
          </a:xfrm>
          <a:prstGeom prst="rect">
            <a:avLst/>
          </a:prstGeom>
          <a:solidFill>
            <a:srgbClr val="CF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207|217|232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FD731A7-C289-4AB5-9E78-C8147BEB2060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9376309" y="370743"/>
            <a:ext cx="648000" cy="252000"/>
          </a:xfrm>
          <a:prstGeom prst="rect">
            <a:avLst/>
          </a:prstGeom>
          <a:solidFill>
            <a:srgbClr val="A81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FFFFFF"/>
                </a:solidFill>
              </a:rPr>
              <a:t>168|26|88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897305-374B-4E27-9C86-A9E46D9FD961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9376309" y="3563473"/>
            <a:ext cx="648000" cy="252000"/>
          </a:xfrm>
          <a:prstGeom prst="rect">
            <a:avLst/>
          </a:prstGeom>
          <a:solidFill>
            <a:srgbClr val="6F8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2"/>
                </a:solidFill>
              </a:rPr>
              <a:t>111|128|133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82AAC5-B84B-4751-9D3E-A7241B3CBA0A}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9376309" y="1328562"/>
            <a:ext cx="648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46|185|204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D1AA057-ABBD-429F-9054-5A1C9FD2D23E}"/>
              </a:ext>
            </a:extLst>
          </p:cNvPr>
          <p:cNvSpPr/>
          <p:nvPr userDrawn="1">
            <p:custDataLst>
              <p:tags r:id="rId38"/>
            </p:custDataLst>
          </p:nvPr>
        </p:nvSpPr>
        <p:spPr>
          <a:xfrm>
            <a:off x="9376309" y="2286381"/>
            <a:ext cx="648000" cy="252000"/>
          </a:xfrm>
          <a:prstGeom prst="rect">
            <a:avLst/>
          </a:prstGeom>
          <a:solidFill>
            <a:srgbClr val="00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/>
              <a:t>0|105|151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31344EC-CFCF-40A0-B05B-004FA80EEB93}"/>
              </a:ext>
            </a:extLst>
          </p:cNvPr>
          <p:cNvSpPr/>
          <p:nvPr userDrawn="1">
            <p:custDataLst>
              <p:tags r:id="rId39"/>
            </p:custDataLst>
          </p:nvPr>
        </p:nvSpPr>
        <p:spPr>
          <a:xfrm>
            <a:off x="9376309" y="1009289"/>
            <a:ext cx="64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159|200|56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BD58286-D52F-4825-ADCC-F4AE498B0BC8}"/>
              </a:ext>
            </a:extLst>
          </p:cNvPr>
          <p:cNvSpPr/>
          <p:nvPr userDrawn="1">
            <p:custDataLst>
              <p:tags r:id="rId40"/>
            </p:custDataLst>
          </p:nvPr>
        </p:nvSpPr>
        <p:spPr>
          <a:xfrm>
            <a:off x="9376309" y="1647835"/>
            <a:ext cx="648000" cy="252000"/>
          </a:xfrm>
          <a:prstGeom prst="rect">
            <a:avLst/>
          </a:prstGeom>
          <a:solidFill>
            <a:srgbClr val="82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130|213|224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08D8551-0EE8-4794-BC17-AEE97456C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4395" b="-32313"/>
          <a:stretch/>
        </p:blipFill>
        <p:spPr>
          <a:xfrm>
            <a:off x="8671598" y="4901406"/>
            <a:ext cx="472402" cy="118616"/>
          </a:xfrm>
          <a:prstGeom prst="rect">
            <a:avLst/>
          </a:prstGeom>
        </p:spPr>
      </p:pic>
      <p:sp>
        <p:nvSpPr>
          <p:cNvPr id="30" name="Foliennummernplatzhalter 2"/>
          <p:cNvSpPr txBox="1">
            <a:spLocks/>
          </p:cNvSpPr>
          <p:nvPr userDrawn="1"/>
        </p:nvSpPr>
        <p:spPr>
          <a:xfrm>
            <a:off x="7772400" y="4817393"/>
            <a:ext cx="909773" cy="27463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algn="r">
              <a:defRPr sz="1200">
                <a:solidFill>
                  <a:srgbClr val="DE289D"/>
                </a:solidFill>
              </a:defRPr>
            </a:lvl1pPr>
          </a:lstStyle>
          <a:p>
            <a:pPr lvl="0"/>
            <a:fld id="{1A6801E9-DD1A-45DE-85E9-B2D0B74DEF31}" type="slidenum">
              <a:rPr lang="de-DE" sz="900" smtClean="0">
                <a:solidFill>
                  <a:srgbClr val="ADBEC8"/>
                </a:solidFill>
              </a:rPr>
              <a:pPr lvl="0"/>
              <a:t>‹Nr.›</a:t>
            </a:fld>
            <a:endParaRPr lang="de-DE" dirty="0">
              <a:solidFill>
                <a:srgbClr val="ADBEC8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EA6282-4DBB-47CA-8190-8FD6AFB5F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842400"/>
            <a:ext cx="8144700" cy="37962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platzhalter 6">
            <a:extLst>
              <a:ext uri="{FF2B5EF4-FFF2-40B4-BE49-F238E27FC236}">
                <a16:creationId xmlns:a16="http://schemas.microsoft.com/office/drawing/2014/main" id="{291C3F88-C884-4C71-9112-DAC43C8B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252000"/>
            <a:ext cx="6948000" cy="30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0268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16" r:id="rId2"/>
    <p:sldLayoutId id="2147483676" r:id="rId3"/>
    <p:sldLayoutId id="2147483680" r:id="rId4"/>
    <p:sldLayoutId id="2147483688" r:id="rId5"/>
    <p:sldLayoutId id="2147483773" r:id="rId6"/>
    <p:sldLayoutId id="2147483661" r:id="rId7"/>
    <p:sldLayoutId id="2147483715" r:id="rId8"/>
    <p:sldLayoutId id="2147483664" r:id="rId9"/>
    <p:sldLayoutId id="2147483719" r:id="rId10"/>
    <p:sldLayoutId id="2147483775" r:id="rId11"/>
    <p:sldLayoutId id="2147483720" r:id="rId12"/>
    <p:sldLayoutId id="2147483717" r:id="rId13"/>
    <p:sldLayoutId id="2147483776" r:id="rId14"/>
    <p:sldLayoutId id="2147483718" r:id="rId15"/>
    <p:sldLayoutId id="2147483750" r:id="rId16"/>
    <p:sldLayoutId id="2147483692" r:id="rId17"/>
    <p:sldLayoutId id="2147483701" r:id="rId18"/>
    <p:sldLayoutId id="2147483700" r:id="rId19"/>
    <p:sldLayoutId id="2147483689" r:id="rId20"/>
    <p:sldLayoutId id="2147483696" r:id="rId21"/>
    <p:sldLayoutId id="2147483751" r:id="rId22"/>
    <p:sldLayoutId id="2147483752" r:id="rId23"/>
    <p:sldLayoutId id="2147483710" r:id="rId24"/>
    <p:sldLayoutId id="2147483778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84400" algn="l" defTabSz="685800" rtl="0" eaLnBrk="1" latinLnBrk="0" hangingPunct="1">
        <a:lnSpc>
          <a:spcPct val="100000"/>
        </a:lnSpc>
        <a:spcBef>
          <a:spcPts val="600"/>
        </a:spcBef>
        <a:buFont typeface="Symbol" panose="05050102010706020507" pitchFamily="18" charset="2"/>
        <a:buChar char="-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1728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1728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728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448" userDrawn="1">
          <p15:clr>
            <a:srgbClr val="F26B43"/>
          </p15:clr>
        </p15:guide>
        <p15:guide id="5" pos="312" userDrawn="1">
          <p15:clr>
            <a:srgbClr val="F26B43"/>
          </p15:clr>
        </p15:guide>
        <p15:guide id="7" orient="horz" pos="174" userDrawn="1">
          <p15:clr>
            <a:srgbClr val="F26B43"/>
          </p15:clr>
        </p15:guide>
        <p15:guide id="8" orient="horz" pos="292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BBA2141-EA23-4D13-B497-BBCC0B864831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2" y="286545"/>
            <a:ext cx="931246" cy="1560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9FFEE6-EC3C-41C7-9CE6-F2AA5C11291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44" y="987574"/>
            <a:ext cx="720080" cy="896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BA67D10-5FFF-495B-A810-40EA63308B1F}"/>
              </a:ext>
            </a:extLst>
          </p:cNvPr>
          <p:cNvSpPr txBox="1"/>
          <p:nvPr userDrawn="1"/>
        </p:nvSpPr>
        <p:spPr>
          <a:xfrm>
            <a:off x="467544" y="4920456"/>
            <a:ext cx="1008112" cy="133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rtl="0"/>
            <a:r>
              <a:rPr lang="de-DE" sz="1300" b="0" i="0" u="none" strike="noStrike" kern="1200" baseline="30000" dirty="0">
                <a:solidFill>
                  <a:srgbClr val="ADBEC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CONSILIO GmbH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B6E1CD-187C-4C33-85D0-8771C82458D2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9376309" y="690016"/>
            <a:ext cx="648000" cy="252000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22/58/118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1980A6-607E-4A42-A33B-D6B4EA8815D7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9376309" y="2605654"/>
            <a:ext cx="648000" cy="252000"/>
          </a:xfrm>
          <a:prstGeom prst="rect">
            <a:avLst/>
          </a:prstGeom>
          <a:solidFill>
            <a:srgbClr val="5C7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92|125|163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476983D-0644-4F41-AB27-6720CD654278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9376309" y="2924927"/>
            <a:ext cx="648000" cy="252000"/>
          </a:xfrm>
          <a:prstGeom prst="rect">
            <a:avLst/>
          </a:prstGeom>
          <a:solidFill>
            <a:srgbClr val="90A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144|172|196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7EA477F-C8DB-4FAE-9221-D24C1E9F336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9376309" y="1967108"/>
            <a:ext cx="648000" cy="252000"/>
          </a:xfrm>
          <a:prstGeom prst="rect">
            <a:avLst/>
          </a:prstGeom>
          <a:solidFill>
            <a:srgbClr val="FF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255|200|50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0383EC-A063-4F8B-B2C0-08405C1AB8B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9376309" y="3882746"/>
            <a:ext cx="648000" cy="252000"/>
          </a:xfrm>
          <a:prstGeom prst="rect">
            <a:avLst/>
          </a:prstGeom>
          <a:solidFill>
            <a:srgbClr val="ADB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173|138|133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F77362D-F015-430A-B5E3-32BAE01AF8D8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9376309" y="51470"/>
            <a:ext cx="648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2"/>
                </a:solidFill>
              </a:rPr>
              <a:t>0|19|21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CD3AB67-0897-42FC-8070-B1561EB85116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9376309" y="4202020"/>
            <a:ext cx="648000" cy="252000"/>
          </a:xfrm>
          <a:prstGeom prst="rect">
            <a:avLst/>
          </a:prstGeom>
          <a:solidFill>
            <a:srgbClr val="D7E1E7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215|225|231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FD8DE97-5B69-4FF2-BA78-3EF4716E47E7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9376309" y="3244200"/>
            <a:ext cx="648000" cy="252000"/>
          </a:xfrm>
          <a:prstGeom prst="rect">
            <a:avLst/>
          </a:prstGeom>
          <a:solidFill>
            <a:srgbClr val="CF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207|217|232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FD731A7-C289-4AB5-9E78-C8147BEB2060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9376309" y="370743"/>
            <a:ext cx="648000" cy="252000"/>
          </a:xfrm>
          <a:prstGeom prst="rect">
            <a:avLst/>
          </a:prstGeom>
          <a:solidFill>
            <a:srgbClr val="A81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FFFFFF"/>
                </a:solidFill>
              </a:rPr>
              <a:t>168|26|88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897305-374B-4E27-9C86-A9E46D9FD961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9376309" y="3563473"/>
            <a:ext cx="648000" cy="252000"/>
          </a:xfrm>
          <a:prstGeom prst="rect">
            <a:avLst/>
          </a:prstGeom>
          <a:solidFill>
            <a:srgbClr val="6F8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chemeClr val="bg2"/>
                </a:solidFill>
              </a:rPr>
              <a:t>111|128|133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82AAC5-B84B-4751-9D3E-A7241B3CBA0A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9376309" y="1328562"/>
            <a:ext cx="648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46|185|204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D1AA057-ABBD-429F-9054-5A1C9FD2D23E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9376309" y="2286381"/>
            <a:ext cx="648000" cy="252000"/>
          </a:xfrm>
          <a:prstGeom prst="rect">
            <a:avLst/>
          </a:prstGeom>
          <a:solidFill>
            <a:srgbClr val="00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/>
              <a:t>0|105|151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31344EC-CFCF-40A0-B05B-004FA80EEB93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9376309" y="1009289"/>
            <a:ext cx="648000" cy="2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159|200|56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BD58286-D52F-4825-ADCC-F4AE498B0BC8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9376309" y="1647835"/>
            <a:ext cx="648000" cy="252000"/>
          </a:xfrm>
          <a:prstGeom prst="rect">
            <a:avLst/>
          </a:prstGeom>
          <a:solidFill>
            <a:srgbClr val="82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de-DE" sz="800" dirty="0">
                <a:solidFill>
                  <a:srgbClr val="333333"/>
                </a:solidFill>
              </a:rPr>
              <a:t>130|213|224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78800" y="259200"/>
            <a:ext cx="6957020" cy="667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2-zeilig</a:t>
            </a:r>
          </a:p>
        </p:txBody>
      </p:sp>
      <p:sp>
        <p:nvSpPr>
          <p:cNvPr id="30" name="Foliennummernplatzhalter 2"/>
          <p:cNvSpPr txBox="1">
            <a:spLocks/>
          </p:cNvSpPr>
          <p:nvPr userDrawn="1"/>
        </p:nvSpPr>
        <p:spPr>
          <a:xfrm>
            <a:off x="7772400" y="4817393"/>
            <a:ext cx="909773" cy="27463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algn="r">
              <a:defRPr sz="1200">
                <a:solidFill>
                  <a:srgbClr val="DE289D"/>
                </a:solidFill>
              </a:defRPr>
            </a:lvl1pPr>
          </a:lstStyle>
          <a:p>
            <a:pPr lvl="0"/>
            <a:fld id="{1A6801E9-DD1A-45DE-85E9-B2D0B74DEF31}" type="slidenum">
              <a:rPr lang="de-DE" sz="900" smtClean="0">
                <a:solidFill>
                  <a:srgbClr val="ADBEC8"/>
                </a:solidFill>
              </a:rPr>
              <a:pPr lvl="0"/>
              <a:t>‹Nr.›</a:t>
            </a:fld>
            <a:endParaRPr lang="de-DE" dirty="0">
              <a:solidFill>
                <a:srgbClr val="ADBEC8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0BDDAC5-6861-43E7-B7BB-3CE3616D5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4395" b="-32313"/>
          <a:stretch/>
        </p:blipFill>
        <p:spPr>
          <a:xfrm>
            <a:off x="8671598" y="4901406"/>
            <a:ext cx="472402" cy="118616"/>
          </a:xfrm>
          <a:prstGeom prst="rect">
            <a:avLst/>
          </a:prstGeom>
        </p:spPr>
      </p:pic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C4C4C186-B364-4D8B-B1A2-FA803EC3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203598"/>
            <a:ext cx="8144700" cy="3435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054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77" r:id="rId2"/>
    <p:sldLayoutId id="2147483770" r:id="rId3"/>
    <p:sldLayoutId id="2147483687" r:id="rId4"/>
    <p:sldLayoutId id="2147483698" r:id="rId5"/>
    <p:sldLayoutId id="2147483699" r:id="rId6"/>
    <p:sldLayoutId id="2147483704" r:id="rId7"/>
    <p:sldLayoutId id="2147483771" r:id="rId8"/>
    <p:sldLayoutId id="2147483774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84400" algn="l" defTabSz="685800" rtl="0" eaLnBrk="1" latinLnBrk="0" hangingPunct="1">
        <a:lnSpc>
          <a:spcPct val="100000"/>
        </a:lnSpc>
        <a:spcBef>
          <a:spcPts val="600"/>
        </a:spcBef>
        <a:buFont typeface="Symbol" panose="05050102010706020507" pitchFamily="18" charset="2"/>
        <a:buChar char="-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1728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1728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728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448">
          <p15:clr>
            <a:srgbClr val="F26B43"/>
          </p15:clr>
        </p15:guide>
        <p15:guide id="5" pos="312">
          <p15:clr>
            <a:srgbClr val="F26B43"/>
          </p15:clr>
        </p15:guide>
        <p15:guide id="7" orient="horz" pos="174">
          <p15:clr>
            <a:srgbClr val="F26B43"/>
          </p15:clr>
        </p15:guide>
        <p15:guide id="8" orient="horz" pos="29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oeren.schlegel@consilio-gmbh.de" TargetMode="External"/><Relationship Id="rId2" Type="http://schemas.openxmlformats.org/officeDocument/2006/relationships/hyperlink" Target="https://github.com/soschlegel/abap.livecoding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dear-demo-gods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36A7C-3611-4DBD-8246-E10395CAA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Live Coding</a:t>
            </a:r>
            <a:br>
              <a:rPr lang="de-DE" dirty="0"/>
            </a:br>
            <a:r>
              <a:rPr lang="de-DE" sz="3400" dirty="0"/>
              <a:t>Mit SAP Steampunk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96AB2-0349-4420-80AC-5090C0F54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0FD18B-99A6-41E3-81D3-EE2F403E0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50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E512720-286B-4C47-BB4C-1D7213FCA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cap="none" dirty="0"/>
              <a:t>Sören Schlegel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FF43725-883A-42D0-843F-AB202D3F26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8184" y="1947873"/>
            <a:ext cx="2520280" cy="2618787"/>
          </a:xfrm>
        </p:spPr>
        <p:txBody>
          <a:bodyPr/>
          <a:lstStyle/>
          <a:p>
            <a:r>
              <a:rPr lang="de-DE" b="1" dirty="0"/>
              <a:t>Ausbildung: </a:t>
            </a:r>
          </a:p>
          <a:p>
            <a:r>
              <a:rPr lang="de-DE" dirty="0"/>
              <a:t>B.A. Informatik</a:t>
            </a:r>
          </a:p>
          <a:p>
            <a:r>
              <a:rPr lang="de-DE" b="1" dirty="0"/>
              <a:t>Professional Development </a:t>
            </a:r>
            <a:r>
              <a:rPr lang="de-DE" dirty="0"/>
              <a:t>: </a:t>
            </a:r>
            <a:r>
              <a:rPr lang="en-US" dirty="0"/>
              <a:t>Since 2011 experience with SAP NetWeaver architecture, process integration, application development, process optimization, performance optimization, interface reviews, ABAP&amp;HANA development, coaching, SAP Solution Manager and development processes</a:t>
            </a:r>
          </a:p>
          <a:p>
            <a:r>
              <a:rPr lang="de-DE" b="1" dirty="0"/>
              <a:t>Industrial </a:t>
            </a:r>
            <a:r>
              <a:rPr lang="de-DE" b="1" dirty="0" err="1"/>
              <a:t>knowledge</a:t>
            </a:r>
            <a:r>
              <a:rPr lang="de-DE" dirty="0"/>
              <a:t>: Automotive, Banking, Hightech, Retail, Manufacturing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E7D2FD-5A41-449A-8474-713588067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1275599"/>
            <a:ext cx="5459434" cy="187221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Expertise:</a:t>
            </a:r>
          </a:p>
          <a:p>
            <a:pPr lvl="1"/>
            <a:r>
              <a:rPr lang="de-DE" dirty="0"/>
              <a:t>ABAP Developer</a:t>
            </a:r>
          </a:p>
          <a:p>
            <a:pPr lvl="1"/>
            <a:r>
              <a:rPr lang="de-DE" dirty="0"/>
              <a:t>SAP ERP / S/4HANA and Solution Manager</a:t>
            </a:r>
          </a:p>
          <a:p>
            <a:pPr lvl="1"/>
            <a:r>
              <a:rPr lang="de-DE" dirty="0"/>
              <a:t>Coach and Trainer </a:t>
            </a:r>
            <a:r>
              <a:rPr lang="de-DE" dirty="0" err="1"/>
              <a:t>for</a:t>
            </a:r>
            <a:r>
              <a:rPr lang="de-DE" dirty="0"/>
              <a:t> SAP Education</a:t>
            </a:r>
          </a:p>
          <a:p>
            <a:pPr lvl="1"/>
            <a:r>
              <a:rPr lang="de-DE" dirty="0"/>
              <a:t>Specialized on ABAP and HANA Integration</a:t>
            </a:r>
          </a:p>
          <a:p>
            <a:pPr marL="0" indent="0">
              <a:buNone/>
            </a:pPr>
            <a:r>
              <a:rPr lang="de-DE" dirty="0"/>
              <a:t>GitHub:</a:t>
            </a:r>
          </a:p>
          <a:p>
            <a:r>
              <a:rPr lang="de-DE" sz="11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https://github.com/soschlegel/abap.livecoding</a:t>
            </a:r>
            <a:endParaRPr lang="de-DE" sz="11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accent3"/>
                </a:solidFill>
              </a:rPr>
              <a:t>Contact: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soeren.schlegel@consilio-gmbh.de</a:t>
            </a:r>
            <a:endParaRPr lang="de-DE" dirty="0"/>
          </a:p>
          <a:p>
            <a:pPr marL="512550" lvl="2" indent="0">
              <a:buNone/>
            </a:pPr>
            <a:endParaRPr lang="de-DE" dirty="0"/>
          </a:p>
          <a:p>
            <a:pPr marL="0" lvl="1" indent="0">
              <a:buNone/>
            </a:pPr>
            <a:endParaRPr lang="de-DE" dirty="0">
              <a:solidFill>
                <a:schemeClr val="accent3"/>
              </a:solidFill>
            </a:endParaRPr>
          </a:p>
          <a:p>
            <a:pPr marL="0" lvl="1" indent="0">
              <a:buNone/>
            </a:pP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DC34E62-2A1A-4694-BF90-DF6DDA66F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" y="795419"/>
            <a:ext cx="8153400" cy="448817"/>
          </a:xfrm>
        </p:spPr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Architect</a:t>
            </a:r>
            <a:r>
              <a:rPr lang="de-DE" dirty="0"/>
              <a:t> SAP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39A6822-919B-49BB-AD84-B224B3AF77DF}"/>
              </a:ext>
            </a:extLst>
          </p:cNvPr>
          <p:cNvCxnSpPr>
            <a:cxnSpLocks/>
          </p:cNvCxnSpPr>
          <p:nvPr/>
        </p:nvCxnSpPr>
        <p:spPr>
          <a:xfrm>
            <a:off x="6228184" y="4566660"/>
            <a:ext cx="2520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DD8DCC68-500A-4D47-A31E-8CA09A6DFC8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8" b="10738"/>
          <a:stretch>
            <a:fillRect/>
          </a:stretch>
        </p:blipFill>
        <p:spPr/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0A71859-7C78-4ACF-9C36-BDA5F620C802}"/>
              </a:ext>
            </a:extLst>
          </p:cNvPr>
          <p:cNvGrpSpPr/>
          <p:nvPr/>
        </p:nvGrpSpPr>
        <p:grpSpPr>
          <a:xfrm>
            <a:off x="611560" y="3435846"/>
            <a:ext cx="1800200" cy="390580"/>
            <a:chOff x="611560" y="2936992"/>
            <a:chExt cx="1800200" cy="39058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396979-1729-4BA6-86F4-29F1E64B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560" y="2936992"/>
              <a:ext cx="409632" cy="39058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5C65CAA-B70A-4819-B617-6ED6B8AB915B}"/>
                </a:ext>
              </a:extLst>
            </p:cNvPr>
            <p:cNvSpPr txBox="1"/>
            <p:nvPr/>
          </p:nvSpPr>
          <p:spPr>
            <a:xfrm>
              <a:off x="900113" y="2964171"/>
              <a:ext cx="1511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@soschlegel87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44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meme">
            <a:extLst>
              <a:ext uri="{FF2B5EF4-FFF2-40B4-BE49-F238E27FC236}">
                <a16:creationId xmlns:a16="http://schemas.microsoft.com/office/drawing/2014/main" id="{3DC76C31-C4F1-4BB3-8D57-B7ACF661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9342"/>
            <a:ext cx="3240360" cy="436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8F97A634-FB00-4B3B-873D-2E207F8EBF37}"/>
              </a:ext>
            </a:extLst>
          </p:cNvPr>
          <p:cNvSpPr txBox="1"/>
          <p:nvPr/>
        </p:nvSpPr>
        <p:spPr>
          <a:xfrm>
            <a:off x="3239852" y="4683175"/>
            <a:ext cx="2664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hlinkClick r:id="rId3"/>
              </a:rPr>
              <a:t>https://makeameme.org/meme/dear-demo-gods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396229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heme/theme1.xml><?xml version="1.0" encoding="utf-8"?>
<a:theme xmlns:a="http://schemas.openxmlformats.org/drawingml/2006/main" name="1-zeilige Headline + Zwischentitel">
  <a:themeElements>
    <a:clrScheme name="Consilio PPT Farbpalette">
      <a:dk1>
        <a:srgbClr val="001315"/>
      </a:dk1>
      <a:lt1>
        <a:srgbClr val="FFFFFF"/>
      </a:lt1>
      <a:dk2>
        <a:srgbClr val="163A76"/>
      </a:dk2>
      <a:lt2>
        <a:srgbClr val="E9EEEF"/>
      </a:lt2>
      <a:accent1>
        <a:srgbClr val="163A76"/>
      </a:accent1>
      <a:accent2>
        <a:srgbClr val="9FC838"/>
      </a:accent2>
      <a:accent3>
        <a:srgbClr val="2EB9CC"/>
      </a:accent3>
      <a:accent4>
        <a:srgbClr val="006997"/>
      </a:accent4>
      <a:accent5>
        <a:srgbClr val="5C7DA3"/>
      </a:accent5>
      <a:accent6>
        <a:srgbClr val="6F8085"/>
      </a:accent6>
      <a:hlink>
        <a:srgbClr val="3F3F3F"/>
      </a:hlink>
      <a:folHlink>
        <a:srgbClr val="3F3F3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ilio_ppt-vorlage_2020.potx" id="{4C7D409A-E73E-4B5F-9A9D-2C11A0A7F968}" vid="{F84BCC1E-CCC6-47D3-BCA6-5B85A39DB543}"/>
    </a:ext>
  </a:extLst>
</a:theme>
</file>

<file path=ppt/theme/theme2.xml><?xml version="1.0" encoding="utf-8"?>
<a:theme xmlns:a="http://schemas.openxmlformats.org/drawingml/2006/main" name="2-zeilige Headline">
  <a:themeElements>
    <a:clrScheme name="Consilio PPT Farbpalette">
      <a:dk1>
        <a:srgbClr val="000000"/>
      </a:dk1>
      <a:lt1>
        <a:srgbClr val="FFFFFF"/>
      </a:lt1>
      <a:dk2>
        <a:srgbClr val="163A76"/>
      </a:dk2>
      <a:lt2>
        <a:srgbClr val="E9EEEF"/>
      </a:lt2>
      <a:accent1>
        <a:srgbClr val="163A76"/>
      </a:accent1>
      <a:accent2>
        <a:srgbClr val="9FC838"/>
      </a:accent2>
      <a:accent3>
        <a:srgbClr val="2EB9CC"/>
      </a:accent3>
      <a:accent4>
        <a:srgbClr val="006997"/>
      </a:accent4>
      <a:accent5>
        <a:srgbClr val="5C7DA3"/>
      </a:accent5>
      <a:accent6>
        <a:srgbClr val="6F8085"/>
      </a:accent6>
      <a:hlink>
        <a:srgbClr val="3F3F3F"/>
      </a:hlink>
      <a:folHlink>
        <a:srgbClr val="3F3F3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ilio_ppt-vorlage_2020.potx" id="{4C7D409A-E73E-4B5F-9A9D-2C11A0A7F968}" vid="{F4C8D8AA-5EAF-4C69-9F34-4523E2B7984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B504B8FF33B7044921E82B552821CE4" ma:contentTypeVersion="13" ma:contentTypeDescription="Ein neues Dokument erstellen." ma:contentTypeScope="" ma:versionID="1b3620c47915748e0f015088932793d4">
  <xsd:schema xmlns:xsd="http://www.w3.org/2001/XMLSchema" xmlns:xs="http://www.w3.org/2001/XMLSchema" xmlns:p="http://schemas.microsoft.com/office/2006/metadata/properties" xmlns:ns3="b628ed0e-5910-4542-be41-585c639bcfb3" xmlns:ns4="aad36212-dc03-457c-83e6-e445911403dd" targetNamespace="http://schemas.microsoft.com/office/2006/metadata/properties" ma:root="true" ma:fieldsID="27f5c6bbe27109a949f8699fc9d6d19a" ns3:_="" ns4:_="">
    <xsd:import namespace="b628ed0e-5910-4542-be41-585c639bcfb3"/>
    <xsd:import namespace="aad36212-dc03-457c-83e6-e445911403d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8ed0e-5910-4542-be41-585c639bcf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36212-dc03-457c-83e6-e445911403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F5CC15-7854-4D1A-9A9B-11D7228D0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28ed0e-5910-4542-be41-585c639bcfb3"/>
    <ds:schemaRef ds:uri="aad36212-dc03-457c-83e6-e445911403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563D3F-1336-4013-8048-A79237108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C9A2CB-8203-4225-83D9-2DD543356F1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Consilio_Vorlage</Template>
  <TotalTime>0</TotalTime>
  <Words>127</Words>
  <Application>Microsoft Office PowerPoint</Application>
  <PresentationFormat>Bildschirmpräsentation (16:9)</PresentationFormat>
  <Paragraphs>19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Symbol</vt:lpstr>
      <vt:lpstr>1-zeilige Headline + Zwischentitel</vt:lpstr>
      <vt:lpstr>2-zeilige Headline</vt:lpstr>
      <vt:lpstr>Live Coding Mit SAP Steampunk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Coding Mit SAP Steampunk</dc:title>
  <dc:creator>Löhner Monika</dc:creator>
  <cp:lastModifiedBy>Löhner Monika</cp:lastModifiedBy>
  <cp:revision>1</cp:revision>
  <dcterms:created xsi:type="dcterms:W3CDTF">2020-09-11T07:13:51Z</dcterms:created>
  <dcterms:modified xsi:type="dcterms:W3CDTF">2020-09-11T07:23:27Z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0x010100DB504B8FF33B7044921E82B552821CE4</vt:lpwstr>
  </property>
</Properties>
</file>